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handoutMasterIdLst>
    <p:handoutMasterId r:id="rId136"/>
  </p:handoutMasterIdLst>
  <p:sldIdLst>
    <p:sldId id="256" r:id="rId2"/>
    <p:sldId id="392" r:id="rId3"/>
    <p:sldId id="393" r:id="rId4"/>
    <p:sldId id="394" r:id="rId5"/>
    <p:sldId id="395" r:id="rId6"/>
    <p:sldId id="269" r:id="rId7"/>
    <p:sldId id="258" r:id="rId8"/>
    <p:sldId id="257" r:id="rId9"/>
    <p:sldId id="260" r:id="rId10"/>
    <p:sldId id="391" r:id="rId11"/>
    <p:sldId id="261" r:id="rId12"/>
    <p:sldId id="259" r:id="rId13"/>
    <p:sldId id="262" r:id="rId14"/>
    <p:sldId id="263" r:id="rId15"/>
    <p:sldId id="271" r:id="rId16"/>
    <p:sldId id="264" r:id="rId17"/>
    <p:sldId id="296" r:id="rId18"/>
    <p:sldId id="268" r:id="rId19"/>
    <p:sldId id="265" r:id="rId20"/>
    <p:sldId id="266" r:id="rId21"/>
    <p:sldId id="267" r:id="rId22"/>
    <p:sldId id="270" r:id="rId23"/>
    <p:sldId id="309" r:id="rId24"/>
    <p:sldId id="303" r:id="rId25"/>
    <p:sldId id="293" r:id="rId26"/>
    <p:sldId id="345" r:id="rId27"/>
    <p:sldId id="294" r:id="rId28"/>
    <p:sldId id="295" r:id="rId29"/>
    <p:sldId id="302" r:id="rId30"/>
    <p:sldId id="310" r:id="rId31"/>
    <p:sldId id="306" r:id="rId32"/>
    <p:sldId id="272" r:id="rId33"/>
    <p:sldId id="273" r:id="rId34"/>
    <p:sldId id="334" r:id="rId35"/>
    <p:sldId id="297" r:id="rId36"/>
    <p:sldId id="298" r:id="rId37"/>
    <p:sldId id="313" r:id="rId38"/>
    <p:sldId id="299" r:id="rId39"/>
    <p:sldId id="300" r:id="rId40"/>
    <p:sldId id="386" r:id="rId41"/>
    <p:sldId id="318" r:id="rId42"/>
    <p:sldId id="333" r:id="rId43"/>
    <p:sldId id="319" r:id="rId44"/>
    <p:sldId id="343" r:id="rId45"/>
    <p:sldId id="332" r:id="rId46"/>
    <p:sldId id="329" r:id="rId47"/>
    <p:sldId id="331" r:id="rId48"/>
    <p:sldId id="330" r:id="rId49"/>
    <p:sldId id="328" r:id="rId50"/>
    <p:sldId id="274" r:id="rId51"/>
    <p:sldId id="335" r:id="rId52"/>
    <p:sldId id="275" r:id="rId53"/>
    <p:sldId id="281" r:id="rId54"/>
    <p:sldId id="276" r:id="rId55"/>
    <p:sldId id="277" r:id="rId56"/>
    <p:sldId id="278" r:id="rId57"/>
    <p:sldId id="279" r:id="rId58"/>
    <p:sldId id="280" r:id="rId59"/>
    <p:sldId id="283" r:id="rId60"/>
    <p:sldId id="301" r:id="rId61"/>
    <p:sldId id="284" r:id="rId62"/>
    <p:sldId id="285" r:id="rId63"/>
    <p:sldId id="304" r:id="rId64"/>
    <p:sldId id="286" r:id="rId65"/>
    <p:sldId id="287" r:id="rId66"/>
    <p:sldId id="311" r:id="rId67"/>
    <p:sldId id="388" r:id="rId68"/>
    <p:sldId id="340" r:id="rId69"/>
    <p:sldId id="312" r:id="rId70"/>
    <p:sldId id="317" r:id="rId71"/>
    <p:sldId id="305" r:id="rId72"/>
    <p:sldId id="336" r:id="rId73"/>
    <p:sldId id="315" r:id="rId74"/>
    <p:sldId id="320" r:id="rId75"/>
    <p:sldId id="321" r:id="rId76"/>
    <p:sldId id="349" r:id="rId77"/>
    <p:sldId id="322" r:id="rId78"/>
    <p:sldId id="387" r:id="rId79"/>
    <p:sldId id="323" r:id="rId80"/>
    <p:sldId id="342" r:id="rId81"/>
    <p:sldId id="316" r:id="rId82"/>
    <p:sldId id="324" r:id="rId83"/>
    <p:sldId id="341" r:id="rId84"/>
    <p:sldId id="325" r:id="rId85"/>
    <p:sldId id="337" r:id="rId86"/>
    <p:sldId id="338" r:id="rId87"/>
    <p:sldId id="326" r:id="rId88"/>
    <p:sldId id="327" r:id="rId89"/>
    <p:sldId id="370" r:id="rId90"/>
    <p:sldId id="369" r:id="rId91"/>
    <p:sldId id="371" r:id="rId92"/>
    <p:sldId id="339" r:id="rId93"/>
    <p:sldId id="360" r:id="rId94"/>
    <p:sldId id="361" r:id="rId95"/>
    <p:sldId id="365" r:id="rId96"/>
    <p:sldId id="367" r:id="rId97"/>
    <p:sldId id="368" r:id="rId98"/>
    <p:sldId id="366" r:id="rId99"/>
    <p:sldId id="372" r:id="rId100"/>
    <p:sldId id="373" r:id="rId101"/>
    <p:sldId id="374" r:id="rId102"/>
    <p:sldId id="375" r:id="rId103"/>
    <p:sldId id="378" r:id="rId104"/>
    <p:sldId id="379" r:id="rId105"/>
    <p:sldId id="380" r:id="rId106"/>
    <p:sldId id="381" r:id="rId107"/>
    <p:sldId id="382" r:id="rId108"/>
    <p:sldId id="383" r:id="rId109"/>
    <p:sldId id="347" r:id="rId110"/>
    <p:sldId id="356" r:id="rId111"/>
    <p:sldId id="364" r:id="rId112"/>
    <p:sldId id="346" r:id="rId113"/>
    <p:sldId id="348" r:id="rId114"/>
    <p:sldId id="354" r:id="rId115"/>
    <p:sldId id="355" r:id="rId116"/>
    <p:sldId id="389" r:id="rId117"/>
    <p:sldId id="390" r:id="rId118"/>
    <p:sldId id="314" r:id="rId119"/>
    <p:sldId id="307" r:id="rId120"/>
    <p:sldId id="308" r:id="rId121"/>
    <p:sldId id="344" r:id="rId122"/>
    <p:sldId id="362" r:id="rId123"/>
    <p:sldId id="376" r:id="rId124"/>
    <p:sldId id="377" r:id="rId125"/>
    <p:sldId id="350" r:id="rId126"/>
    <p:sldId id="363" r:id="rId127"/>
    <p:sldId id="351" r:id="rId128"/>
    <p:sldId id="352" r:id="rId129"/>
    <p:sldId id="353" r:id="rId130"/>
    <p:sldId id="357" r:id="rId131"/>
    <p:sldId id="358" r:id="rId132"/>
    <p:sldId id="359" r:id="rId133"/>
    <p:sldId id="385" r:id="rId134"/>
  </p:sldIdLst>
  <p:sldSz cx="12195175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02">
          <p15:clr>
            <a:srgbClr val="A4A3A4"/>
          </p15:clr>
        </p15:guide>
        <p15:guide id="2" orient="horz" pos="1298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1570">
          <p15:clr>
            <a:srgbClr val="A4A3A4"/>
          </p15:clr>
        </p15:guide>
        <p15:guide id="5" orient="horz" pos="482">
          <p15:clr>
            <a:srgbClr val="A4A3A4"/>
          </p15:clr>
        </p15:guide>
        <p15:guide id="6" orient="horz" pos="981">
          <p15:clr>
            <a:srgbClr val="A4A3A4"/>
          </p15:clr>
        </p15:guide>
        <p15:guide id="7" pos="7334">
          <p15:clr>
            <a:srgbClr val="A4A3A4"/>
          </p15:clr>
        </p15:guide>
        <p15:guide id="8" pos="348">
          <p15:clr>
            <a:srgbClr val="A4A3A4"/>
          </p15:clr>
        </p15:guide>
        <p15:guide id="9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43B"/>
    <a:srgbClr val="000000"/>
    <a:srgbClr val="00B0CA"/>
    <a:srgbClr val="FFFFFF"/>
    <a:srgbClr val="D9D9D9"/>
    <a:srgbClr val="B3B2B2"/>
    <a:srgbClr val="B1059D"/>
    <a:srgbClr val="69BE28"/>
    <a:srgbClr val="FF7900"/>
    <a:srgbClr val="E09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70" autoAdjust="0"/>
    <p:restoredTop sz="94660"/>
  </p:normalViewPr>
  <p:slideViewPr>
    <p:cSldViewPr showGuides="1">
      <p:cViewPr varScale="1">
        <p:scale>
          <a:sx n="113" d="100"/>
          <a:sy n="113" d="100"/>
        </p:scale>
        <p:origin x="968" y="80"/>
      </p:cViewPr>
      <p:guideLst>
        <p:guide orient="horz" pos="3702"/>
        <p:guide orient="horz" pos="1298"/>
        <p:guide orient="horz" pos="2160"/>
        <p:guide orient="horz" pos="1570"/>
        <p:guide orient="horz" pos="482"/>
        <p:guide orient="horz" pos="981"/>
        <p:guide pos="7334"/>
        <p:guide pos="348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587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587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FD10D-159F-495B-8E43-50142C9A165E}" type="datetimeFigureOut">
              <a:rPr lang="fi-FI" sz="800" smtClean="0"/>
              <a:t>18.9.2019</a:t>
            </a:fld>
            <a:endParaRPr lang="fi-FI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680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C98EF-2ACB-4704-A27F-789361D28FAF}" type="slidenum">
              <a:rPr lang="fi-FI" sz="800" smtClean="0"/>
              <a:t>‹#›</a:t>
            </a:fld>
            <a:endParaRPr lang="fi-FI" sz="800"/>
          </a:p>
        </p:txBody>
      </p:sp>
    </p:spTree>
    <p:extLst>
      <p:ext uri="{BB962C8B-B14F-4D97-AF65-F5344CB8AC3E}">
        <p14:creationId xmlns:p14="http://schemas.microsoft.com/office/powerpoint/2010/main" val="2930972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/>
            </a:lvl1pPr>
          </a:lstStyle>
          <a:p>
            <a:endParaRPr lang="fi-FI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/>
            </a:lvl1pPr>
          </a:lstStyle>
          <a:p>
            <a:fld id="{756C22F8-87C4-41CC-80B0-44FB1D151700}" type="datetimeFigureOut">
              <a:rPr lang="fi-FI" noProof="0" smtClean="0"/>
              <a:pPr/>
              <a:t>18.9.2019</a:t>
            </a:fld>
            <a:endParaRPr lang="fi-FI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fi-FI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/>
            </a:lvl1pPr>
          </a:lstStyle>
          <a:p>
            <a:fld id="{E2F49867-A1E2-44B8-8F6B-3130B4EDC7B6}" type="slidenum">
              <a:rPr lang="fi-FI" noProof="0" smtClean="0"/>
              <a:pPr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406893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F49867-A1E2-44B8-8F6B-3130B4EDC7B6}" type="slidenum">
              <a:rPr lang="fi-FI" noProof="0" smtClean="0"/>
              <a:pPr/>
              <a:t>1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639104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450" y="4149080"/>
            <a:ext cx="9432925" cy="1512168"/>
          </a:xfrm>
        </p:spPr>
        <p:txBody>
          <a:bodyPr/>
          <a:lstStyle>
            <a:lvl1pPr marL="0" indent="0" algn="l">
              <a:buNone/>
              <a:defRPr sz="3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presentation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B75E-026C-CF41-A3AF-0F3BCB70FB0F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80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4th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0CA030-8B31-C542-B3B7-365FF2283447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i-FI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fi-FI" dirty="0"/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49" y="2492375"/>
            <a:ext cx="7632701" cy="3384551"/>
          </a:xfrm>
          <a:solidFill>
            <a:srgbClr val="FFFFFF"/>
          </a:solidFill>
        </p:spPr>
        <p:txBody>
          <a:bodyPr lIns="288000" tIns="252000" rIns="288000" bIns="252000"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266700" indent="-266700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306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2450" y="2492376"/>
            <a:ext cx="5401121" cy="33845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41603" y="2492376"/>
            <a:ext cx="5401122" cy="33845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4ADF-3C09-D74C-9E94-A61B15C14285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0749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52450" y="2060575"/>
            <a:ext cx="5401121" cy="431800"/>
          </a:xfrm>
        </p:spPr>
        <p:txBody>
          <a:bodyPr anchor="b"/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52450" y="2492376"/>
            <a:ext cx="5401121" cy="33845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1603" y="2060575"/>
            <a:ext cx="5401122" cy="431800"/>
          </a:xfrm>
        </p:spPr>
        <p:txBody>
          <a:bodyPr anchor="b"/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41603" y="2492376"/>
            <a:ext cx="5401122" cy="33845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BF36-7ED4-494E-BBCF-0517C57B2E1B}" type="datetime1">
              <a:rPr lang="en-US" smtClean="0"/>
              <a:t>9/18/19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635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50" y="2060576"/>
            <a:ext cx="11090275" cy="38163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3D9D6-45B6-6144-82FD-BEBDB0E04470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1631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7E1FB-4A16-0540-ABC0-6407661195E2}" type="datetime1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2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2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595357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fi-FI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41603" y="836712"/>
            <a:ext cx="5401122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EA2ABCD-060B-1246-9045-7A222AB4C0AC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241603" y="2492375"/>
            <a:ext cx="5401122" cy="33845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754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/3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4081462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69395" y="836712"/>
            <a:ext cx="7273330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9086193-933E-A440-93AC-FEBE8709E819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4369395" y="2492375"/>
            <a:ext cx="7273330" cy="338455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 sz="2000"/>
            </a:lvl2pPr>
            <a:lvl3pPr marL="539750" indent="-273050">
              <a:buFont typeface="Arial" panose="020B0604020202020204" pitchFamily="34" charset="0"/>
              <a:buChar char="–"/>
              <a:defRPr sz="1800"/>
            </a:lvl3pPr>
            <a:lvl4pPr marL="806450" indent="-266700">
              <a:buFont typeface="Arial" panose="020B0604020202020204" pitchFamily="34" charset="0"/>
              <a:buChar char="•"/>
              <a:defRPr sz="1600"/>
            </a:lvl4pPr>
            <a:lvl5pPr marL="1071563" indent="-265113">
              <a:buFont typeface="Arial" panose="020B0604020202020204" pitchFamily="34" charset="0"/>
              <a:buChar char="–"/>
              <a:defRPr/>
            </a:lvl5pPr>
            <a:lvl6pPr marL="1346200" indent="-274638">
              <a:defRPr/>
            </a:lvl6pPr>
            <a:lvl7pPr marL="1612900" indent="-266700">
              <a:defRPr/>
            </a:lvl7pPr>
            <a:lvl8pPr marL="1878013" indent="-265113">
              <a:defRPr/>
            </a:lvl8pPr>
            <a:lvl9pPr marL="2152650" indent="-274638"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4272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ntent and 1/2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595357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fi-FI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7A6882C-52D3-2049-A79F-A516DD12BC5C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241603" y="2060575"/>
            <a:ext cx="5401122" cy="38163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41603" y="836712"/>
            <a:ext cx="5401122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0081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ntent and 1/3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4081462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C1D5417B-D3B8-E343-A30A-E77D2EAF96A8}" type="datetime1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4369395" y="2060575"/>
            <a:ext cx="7273330" cy="3816350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accent1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 sz="2000"/>
            </a:lvl2pPr>
            <a:lvl3pPr marL="539750" indent="-273050">
              <a:buFont typeface="Arial" panose="020B0604020202020204" pitchFamily="34" charset="0"/>
              <a:buChar char="–"/>
              <a:defRPr sz="1800"/>
            </a:lvl3pPr>
            <a:lvl4pPr marL="806450" indent="-266700">
              <a:buFont typeface="Arial" panose="020B0604020202020204" pitchFamily="34" charset="0"/>
              <a:buChar char="•"/>
              <a:defRPr sz="1600"/>
            </a:lvl4pPr>
            <a:lvl5pPr marL="1071563" indent="-265113">
              <a:buFont typeface="Arial" panose="020B0604020202020204" pitchFamily="34" charset="0"/>
              <a:buChar char="–"/>
              <a:defRPr/>
            </a:lvl5pPr>
            <a:lvl6pPr marL="1346200" indent="-274638">
              <a:defRPr/>
            </a:lvl6pPr>
            <a:lvl7pPr marL="1612900" indent="-266700">
              <a:defRPr/>
            </a:lvl7pPr>
            <a:lvl8pPr marL="1878013" indent="-265113">
              <a:defRPr/>
            </a:lvl8pPr>
            <a:lvl9pPr marL="2152650" indent="-274638">
              <a:defRPr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369395" y="836712"/>
            <a:ext cx="7273330" cy="609398"/>
          </a:xfrm>
        </p:spPr>
        <p:txBody>
          <a:bodyPr/>
          <a:lstStyle/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3218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345B-1A52-464E-9F91-32673C4A96EF}" type="datetime1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481963" y="2060576"/>
            <a:ext cx="2713212" cy="381643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552450" y="2060575"/>
            <a:ext cx="8641481" cy="381635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9358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9D2E5-5158-D149-9536-20DA30AB846A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7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097587" y="3429000"/>
            <a:ext cx="6097588" cy="3429000"/>
          </a:xfrm>
          <a:solidFill>
            <a:schemeClr val="accent1"/>
          </a:solidFill>
        </p:spPr>
        <p:txBody>
          <a:bodyPr lIns="396000" tIns="360000" rIns="396000" bIns="360000"/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 marL="266700" indent="-266700">
              <a:defRPr sz="1200">
                <a:solidFill>
                  <a:schemeClr val="bg1"/>
                </a:solidFill>
              </a:defRPr>
            </a:lvl3pPr>
            <a:lvl4pPr marL="806450" indent="-266700">
              <a:defRPr>
                <a:solidFill>
                  <a:schemeClr val="bg1"/>
                </a:solidFill>
              </a:defRPr>
            </a:lvl4pPr>
            <a:lvl5pPr marL="1071563" indent="-26511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097587" y="0"/>
            <a:ext cx="6097588" cy="3429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Drag picture to placeholder or click icon to add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49" y="1557338"/>
            <a:ext cx="5401121" cy="1439602"/>
          </a:xfrm>
        </p:spPr>
        <p:txBody>
          <a:bodyPr/>
          <a:lstStyle>
            <a:lvl1pPr>
              <a:defRPr sz="1400" b="1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B3B2B2"/>
                </a:solidFill>
              </a:defRPr>
            </a:lvl1pPr>
          </a:lstStyle>
          <a:p>
            <a:fld id="{0A999A4A-A2E2-AC49-9921-398F5C497D53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52450" y="3140960"/>
            <a:ext cx="5401084" cy="2735966"/>
          </a:xfrm>
        </p:spPr>
        <p:txBody>
          <a:bodyPr/>
          <a:lstStyle>
            <a:lvl1pPr marL="266700" marR="0" indent="-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 sz="1600" b="1">
                <a:solidFill>
                  <a:schemeClr val="accent1"/>
                </a:solidFill>
              </a:defRPr>
            </a:lvl1pPr>
            <a:lvl2pPr marL="0" indent="0">
              <a:buNone/>
              <a:defRPr sz="1400"/>
            </a:lvl2pPr>
            <a:lvl3pPr marL="266700" indent="-266700">
              <a:defRPr sz="1200"/>
            </a:lvl3pPr>
            <a:lvl4pPr marL="539750" indent="-273050">
              <a:defRPr sz="1100"/>
            </a:lvl4pPr>
            <a:lvl5pPr marL="806450" indent="-266700">
              <a:defRPr sz="1100"/>
            </a:lvl5pPr>
          </a:lstStyle>
          <a:p>
            <a:pPr marL="266700" marR="0" lvl="0" indent="-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5401121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2070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che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D7A61-FE43-C642-9DE0-C80F20E2D72B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557338"/>
            <a:ext cx="1944688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1238" y="1557338"/>
            <a:ext cx="1871662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152900" y="1557338"/>
            <a:ext cx="1944688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097588" y="1557338"/>
            <a:ext cx="1944687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985375" y="1557338"/>
            <a:ext cx="1873250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042275" y="1557338"/>
            <a:ext cx="1943100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3716338"/>
            <a:ext cx="1944688" cy="215900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2281238" y="3716338"/>
            <a:ext cx="1871662" cy="215900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152900" y="3716338"/>
            <a:ext cx="1944688" cy="215900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097588" y="3716338"/>
            <a:ext cx="1944687" cy="215900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985375" y="3716338"/>
            <a:ext cx="1873250" cy="215900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8042275" y="3716338"/>
            <a:ext cx="1943100" cy="215900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212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chedule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AEA40-95E1-F24C-8344-F72924642DDE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550" y="1557338"/>
            <a:ext cx="1944688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1238" y="1557338"/>
            <a:ext cx="1871662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152900" y="1557338"/>
            <a:ext cx="1944688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097588" y="1557338"/>
            <a:ext cx="1944687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985375" y="1557338"/>
            <a:ext cx="1873250" cy="215432"/>
          </a:xfrm>
          <a:solidFill>
            <a:srgbClr val="999999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8042275" y="1557338"/>
            <a:ext cx="1943100" cy="215432"/>
          </a:xfrm>
          <a:solidFill>
            <a:srgbClr val="CCCCCC"/>
          </a:solidFill>
        </p:spPr>
        <p:txBody>
          <a:bodyPr anchor="ctr" anchorCtr="0"/>
          <a:lstStyle>
            <a:lvl1pPr marL="0" indent="0" algn="ctr">
              <a:buFontTx/>
              <a:buNone/>
              <a:defRPr sz="1200" b="1">
                <a:solidFill>
                  <a:srgbClr val="4C4C4C"/>
                </a:solidFill>
              </a:defRPr>
            </a:lvl1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212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D83D4-A500-1749-9C91-1CE575DCC867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96837" y="2060575"/>
            <a:ext cx="2663767" cy="3744913"/>
          </a:xfrm>
          <a:custGeom>
            <a:avLst/>
            <a:gdLst>
              <a:gd name="connsiteX0" fmla="*/ 0 w 2520350"/>
              <a:gd name="connsiteY0" fmla="*/ 0 h 3744913"/>
              <a:gd name="connsiteX1" fmla="*/ 1470204 w 2520350"/>
              <a:gd name="connsiteY1" fmla="*/ 0 h 3744913"/>
              <a:gd name="connsiteX2" fmla="*/ 1470204 w 2520350"/>
              <a:gd name="connsiteY2" fmla="*/ 0 h 3744913"/>
              <a:gd name="connsiteX3" fmla="*/ 2100292 w 2520350"/>
              <a:gd name="connsiteY3" fmla="*/ 0 h 3744913"/>
              <a:gd name="connsiteX4" fmla="*/ 2520350 w 2520350"/>
              <a:gd name="connsiteY4" fmla="*/ 0 h 3744913"/>
              <a:gd name="connsiteX5" fmla="*/ 2520350 w 2520350"/>
              <a:gd name="connsiteY5" fmla="*/ 624152 h 3744913"/>
              <a:gd name="connsiteX6" fmla="*/ 2655340 w 2520350"/>
              <a:gd name="connsiteY6" fmla="*/ 1070820 h 3744913"/>
              <a:gd name="connsiteX7" fmla="*/ 2520350 w 2520350"/>
              <a:gd name="connsiteY7" fmla="*/ 1560380 h 3744913"/>
              <a:gd name="connsiteX8" fmla="*/ 2520350 w 2520350"/>
              <a:gd name="connsiteY8" fmla="*/ 3744913 h 3744913"/>
              <a:gd name="connsiteX9" fmla="*/ 2100292 w 2520350"/>
              <a:gd name="connsiteY9" fmla="*/ 3744913 h 3744913"/>
              <a:gd name="connsiteX10" fmla="*/ 1470204 w 2520350"/>
              <a:gd name="connsiteY10" fmla="*/ 3744913 h 3744913"/>
              <a:gd name="connsiteX11" fmla="*/ 1470204 w 2520350"/>
              <a:gd name="connsiteY11" fmla="*/ 3744913 h 3744913"/>
              <a:gd name="connsiteX12" fmla="*/ 0 w 2520350"/>
              <a:gd name="connsiteY12" fmla="*/ 3744913 h 3744913"/>
              <a:gd name="connsiteX13" fmla="*/ 0 w 2520350"/>
              <a:gd name="connsiteY13" fmla="*/ 1560380 h 3744913"/>
              <a:gd name="connsiteX14" fmla="*/ 0 w 2520350"/>
              <a:gd name="connsiteY14" fmla="*/ 624152 h 3744913"/>
              <a:gd name="connsiteX15" fmla="*/ 0 w 2520350"/>
              <a:gd name="connsiteY15" fmla="*/ 624152 h 3744913"/>
              <a:gd name="connsiteX16" fmla="*/ 0 w 252035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20350 w 2655340"/>
              <a:gd name="connsiteY5" fmla="*/ 624152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11923 w 2655340"/>
              <a:gd name="connsiteY5" fmla="*/ 1715533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5533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5054 w 2663767"/>
              <a:gd name="connsiteY5" fmla="*/ 1722879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767" h="3744913">
                <a:moveTo>
                  <a:pt x="0" y="0"/>
                </a:moveTo>
                <a:lnTo>
                  <a:pt x="1470204" y="0"/>
                </a:lnTo>
                <a:lnTo>
                  <a:pt x="1470204" y="0"/>
                </a:lnTo>
                <a:lnTo>
                  <a:pt x="2100292" y="0"/>
                </a:lnTo>
                <a:lnTo>
                  <a:pt x="2520350" y="0"/>
                </a:lnTo>
                <a:cubicBezTo>
                  <a:pt x="2518585" y="574293"/>
                  <a:pt x="2516819" y="1148586"/>
                  <a:pt x="2515054" y="1722879"/>
                </a:cubicBezTo>
                <a:lnTo>
                  <a:pt x="2663767" y="1867233"/>
                </a:lnTo>
                <a:lnTo>
                  <a:pt x="2520350" y="2016440"/>
                </a:lnTo>
                <a:lnTo>
                  <a:pt x="2520350" y="3744913"/>
                </a:lnTo>
                <a:lnTo>
                  <a:pt x="2100292" y="3744913"/>
                </a:lnTo>
                <a:lnTo>
                  <a:pt x="1470204" y="3744913"/>
                </a:lnTo>
                <a:lnTo>
                  <a:pt x="1470204" y="3744913"/>
                </a:lnTo>
                <a:lnTo>
                  <a:pt x="0" y="3744913"/>
                </a:lnTo>
                <a:lnTo>
                  <a:pt x="0" y="1560380"/>
                </a:lnTo>
                <a:lnTo>
                  <a:pt x="0" y="624152"/>
                </a:lnTo>
                <a:lnTo>
                  <a:pt x="0" y="6241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44000" tIns="108000" rIns="288000" bIns="108000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182563" indent="-182563">
              <a:defRPr sz="1800">
                <a:solidFill>
                  <a:schemeClr val="bg1"/>
                </a:solidFill>
              </a:defRPr>
            </a:lvl3pPr>
            <a:lvl4pPr marL="357188" indent="-174625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539750" indent="-18256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433821" y="2060575"/>
            <a:ext cx="2663767" cy="3744913"/>
          </a:xfrm>
          <a:custGeom>
            <a:avLst/>
            <a:gdLst>
              <a:gd name="connsiteX0" fmla="*/ 0 w 2520350"/>
              <a:gd name="connsiteY0" fmla="*/ 0 h 3744913"/>
              <a:gd name="connsiteX1" fmla="*/ 1470204 w 2520350"/>
              <a:gd name="connsiteY1" fmla="*/ 0 h 3744913"/>
              <a:gd name="connsiteX2" fmla="*/ 1470204 w 2520350"/>
              <a:gd name="connsiteY2" fmla="*/ 0 h 3744913"/>
              <a:gd name="connsiteX3" fmla="*/ 2100292 w 2520350"/>
              <a:gd name="connsiteY3" fmla="*/ 0 h 3744913"/>
              <a:gd name="connsiteX4" fmla="*/ 2520350 w 2520350"/>
              <a:gd name="connsiteY4" fmla="*/ 0 h 3744913"/>
              <a:gd name="connsiteX5" fmla="*/ 2520350 w 2520350"/>
              <a:gd name="connsiteY5" fmla="*/ 624152 h 3744913"/>
              <a:gd name="connsiteX6" fmla="*/ 2655340 w 2520350"/>
              <a:gd name="connsiteY6" fmla="*/ 1070820 h 3744913"/>
              <a:gd name="connsiteX7" fmla="*/ 2520350 w 2520350"/>
              <a:gd name="connsiteY7" fmla="*/ 1560380 h 3744913"/>
              <a:gd name="connsiteX8" fmla="*/ 2520350 w 2520350"/>
              <a:gd name="connsiteY8" fmla="*/ 3744913 h 3744913"/>
              <a:gd name="connsiteX9" fmla="*/ 2100292 w 2520350"/>
              <a:gd name="connsiteY9" fmla="*/ 3744913 h 3744913"/>
              <a:gd name="connsiteX10" fmla="*/ 1470204 w 2520350"/>
              <a:gd name="connsiteY10" fmla="*/ 3744913 h 3744913"/>
              <a:gd name="connsiteX11" fmla="*/ 1470204 w 2520350"/>
              <a:gd name="connsiteY11" fmla="*/ 3744913 h 3744913"/>
              <a:gd name="connsiteX12" fmla="*/ 0 w 2520350"/>
              <a:gd name="connsiteY12" fmla="*/ 3744913 h 3744913"/>
              <a:gd name="connsiteX13" fmla="*/ 0 w 2520350"/>
              <a:gd name="connsiteY13" fmla="*/ 1560380 h 3744913"/>
              <a:gd name="connsiteX14" fmla="*/ 0 w 2520350"/>
              <a:gd name="connsiteY14" fmla="*/ 624152 h 3744913"/>
              <a:gd name="connsiteX15" fmla="*/ 0 w 2520350"/>
              <a:gd name="connsiteY15" fmla="*/ 624152 h 3744913"/>
              <a:gd name="connsiteX16" fmla="*/ 0 w 252035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20350 w 2655340"/>
              <a:gd name="connsiteY5" fmla="*/ 624152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11923 w 2655340"/>
              <a:gd name="connsiteY5" fmla="*/ 1715533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5533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5054 w 2663767"/>
              <a:gd name="connsiteY5" fmla="*/ 1722879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767" h="3744913">
                <a:moveTo>
                  <a:pt x="0" y="0"/>
                </a:moveTo>
                <a:lnTo>
                  <a:pt x="1470204" y="0"/>
                </a:lnTo>
                <a:lnTo>
                  <a:pt x="1470204" y="0"/>
                </a:lnTo>
                <a:lnTo>
                  <a:pt x="2100292" y="0"/>
                </a:lnTo>
                <a:lnTo>
                  <a:pt x="2520350" y="0"/>
                </a:lnTo>
                <a:cubicBezTo>
                  <a:pt x="2518585" y="574293"/>
                  <a:pt x="2516819" y="1148586"/>
                  <a:pt x="2515054" y="1722879"/>
                </a:cubicBezTo>
                <a:lnTo>
                  <a:pt x="2663767" y="1867233"/>
                </a:lnTo>
                <a:lnTo>
                  <a:pt x="2520350" y="2016440"/>
                </a:lnTo>
                <a:lnTo>
                  <a:pt x="2520350" y="3744913"/>
                </a:lnTo>
                <a:lnTo>
                  <a:pt x="2100292" y="3744913"/>
                </a:lnTo>
                <a:lnTo>
                  <a:pt x="1470204" y="3744913"/>
                </a:lnTo>
                <a:lnTo>
                  <a:pt x="1470204" y="3744913"/>
                </a:lnTo>
                <a:lnTo>
                  <a:pt x="0" y="3744913"/>
                </a:lnTo>
                <a:lnTo>
                  <a:pt x="0" y="1560380"/>
                </a:lnTo>
                <a:lnTo>
                  <a:pt x="0" y="624152"/>
                </a:lnTo>
                <a:lnTo>
                  <a:pt x="0" y="6241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44000" tIns="108000" rIns="288000" bIns="108000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182563" indent="-182563">
              <a:defRPr sz="1800">
                <a:solidFill>
                  <a:schemeClr val="bg1"/>
                </a:solidFill>
              </a:defRPr>
            </a:lvl3pPr>
            <a:lvl4pPr marL="357188" indent="-174625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539750" indent="-18256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69597" y="2060575"/>
            <a:ext cx="2663767" cy="3744913"/>
          </a:xfrm>
          <a:custGeom>
            <a:avLst/>
            <a:gdLst>
              <a:gd name="connsiteX0" fmla="*/ 0 w 2520350"/>
              <a:gd name="connsiteY0" fmla="*/ 0 h 3744913"/>
              <a:gd name="connsiteX1" fmla="*/ 1470204 w 2520350"/>
              <a:gd name="connsiteY1" fmla="*/ 0 h 3744913"/>
              <a:gd name="connsiteX2" fmla="*/ 1470204 w 2520350"/>
              <a:gd name="connsiteY2" fmla="*/ 0 h 3744913"/>
              <a:gd name="connsiteX3" fmla="*/ 2100292 w 2520350"/>
              <a:gd name="connsiteY3" fmla="*/ 0 h 3744913"/>
              <a:gd name="connsiteX4" fmla="*/ 2520350 w 2520350"/>
              <a:gd name="connsiteY4" fmla="*/ 0 h 3744913"/>
              <a:gd name="connsiteX5" fmla="*/ 2520350 w 2520350"/>
              <a:gd name="connsiteY5" fmla="*/ 624152 h 3744913"/>
              <a:gd name="connsiteX6" fmla="*/ 2655340 w 2520350"/>
              <a:gd name="connsiteY6" fmla="*/ 1070820 h 3744913"/>
              <a:gd name="connsiteX7" fmla="*/ 2520350 w 2520350"/>
              <a:gd name="connsiteY7" fmla="*/ 1560380 h 3744913"/>
              <a:gd name="connsiteX8" fmla="*/ 2520350 w 2520350"/>
              <a:gd name="connsiteY8" fmla="*/ 3744913 h 3744913"/>
              <a:gd name="connsiteX9" fmla="*/ 2100292 w 2520350"/>
              <a:gd name="connsiteY9" fmla="*/ 3744913 h 3744913"/>
              <a:gd name="connsiteX10" fmla="*/ 1470204 w 2520350"/>
              <a:gd name="connsiteY10" fmla="*/ 3744913 h 3744913"/>
              <a:gd name="connsiteX11" fmla="*/ 1470204 w 2520350"/>
              <a:gd name="connsiteY11" fmla="*/ 3744913 h 3744913"/>
              <a:gd name="connsiteX12" fmla="*/ 0 w 2520350"/>
              <a:gd name="connsiteY12" fmla="*/ 3744913 h 3744913"/>
              <a:gd name="connsiteX13" fmla="*/ 0 w 2520350"/>
              <a:gd name="connsiteY13" fmla="*/ 1560380 h 3744913"/>
              <a:gd name="connsiteX14" fmla="*/ 0 w 2520350"/>
              <a:gd name="connsiteY14" fmla="*/ 624152 h 3744913"/>
              <a:gd name="connsiteX15" fmla="*/ 0 w 2520350"/>
              <a:gd name="connsiteY15" fmla="*/ 624152 h 3744913"/>
              <a:gd name="connsiteX16" fmla="*/ 0 w 252035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20350 w 2655340"/>
              <a:gd name="connsiteY5" fmla="*/ 624152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11923 w 2655340"/>
              <a:gd name="connsiteY5" fmla="*/ 1715533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5533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5054 w 2663767"/>
              <a:gd name="connsiteY5" fmla="*/ 1722879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767" h="3744913">
                <a:moveTo>
                  <a:pt x="0" y="0"/>
                </a:moveTo>
                <a:lnTo>
                  <a:pt x="1470204" y="0"/>
                </a:lnTo>
                <a:lnTo>
                  <a:pt x="1470204" y="0"/>
                </a:lnTo>
                <a:lnTo>
                  <a:pt x="2100292" y="0"/>
                </a:lnTo>
                <a:lnTo>
                  <a:pt x="2520350" y="0"/>
                </a:lnTo>
                <a:cubicBezTo>
                  <a:pt x="2518585" y="574293"/>
                  <a:pt x="2516819" y="1148586"/>
                  <a:pt x="2515054" y="1722879"/>
                </a:cubicBezTo>
                <a:lnTo>
                  <a:pt x="2663767" y="1867233"/>
                </a:lnTo>
                <a:lnTo>
                  <a:pt x="2520350" y="2016440"/>
                </a:lnTo>
                <a:lnTo>
                  <a:pt x="2520350" y="3744913"/>
                </a:lnTo>
                <a:lnTo>
                  <a:pt x="2100292" y="3744913"/>
                </a:lnTo>
                <a:lnTo>
                  <a:pt x="1470204" y="3744913"/>
                </a:lnTo>
                <a:lnTo>
                  <a:pt x="1470204" y="3744913"/>
                </a:lnTo>
                <a:lnTo>
                  <a:pt x="0" y="3744913"/>
                </a:lnTo>
                <a:lnTo>
                  <a:pt x="0" y="1560380"/>
                </a:lnTo>
                <a:lnTo>
                  <a:pt x="0" y="624152"/>
                </a:lnTo>
                <a:lnTo>
                  <a:pt x="0" y="6241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44000" tIns="108000" rIns="288000" bIns="108000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182563" indent="-182563">
              <a:defRPr sz="1800">
                <a:solidFill>
                  <a:schemeClr val="bg1"/>
                </a:solidFill>
              </a:defRPr>
            </a:lvl3pPr>
            <a:lvl4pPr marL="357188" indent="-174625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539750" indent="-18256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8906580" y="2060575"/>
            <a:ext cx="2663767" cy="3744913"/>
          </a:xfrm>
          <a:custGeom>
            <a:avLst/>
            <a:gdLst>
              <a:gd name="connsiteX0" fmla="*/ 0 w 2520350"/>
              <a:gd name="connsiteY0" fmla="*/ 0 h 3744913"/>
              <a:gd name="connsiteX1" fmla="*/ 1470204 w 2520350"/>
              <a:gd name="connsiteY1" fmla="*/ 0 h 3744913"/>
              <a:gd name="connsiteX2" fmla="*/ 1470204 w 2520350"/>
              <a:gd name="connsiteY2" fmla="*/ 0 h 3744913"/>
              <a:gd name="connsiteX3" fmla="*/ 2100292 w 2520350"/>
              <a:gd name="connsiteY3" fmla="*/ 0 h 3744913"/>
              <a:gd name="connsiteX4" fmla="*/ 2520350 w 2520350"/>
              <a:gd name="connsiteY4" fmla="*/ 0 h 3744913"/>
              <a:gd name="connsiteX5" fmla="*/ 2520350 w 2520350"/>
              <a:gd name="connsiteY5" fmla="*/ 624152 h 3744913"/>
              <a:gd name="connsiteX6" fmla="*/ 2655340 w 2520350"/>
              <a:gd name="connsiteY6" fmla="*/ 1070820 h 3744913"/>
              <a:gd name="connsiteX7" fmla="*/ 2520350 w 2520350"/>
              <a:gd name="connsiteY7" fmla="*/ 1560380 h 3744913"/>
              <a:gd name="connsiteX8" fmla="*/ 2520350 w 2520350"/>
              <a:gd name="connsiteY8" fmla="*/ 3744913 h 3744913"/>
              <a:gd name="connsiteX9" fmla="*/ 2100292 w 2520350"/>
              <a:gd name="connsiteY9" fmla="*/ 3744913 h 3744913"/>
              <a:gd name="connsiteX10" fmla="*/ 1470204 w 2520350"/>
              <a:gd name="connsiteY10" fmla="*/ 3744913 h 3744913"/>
              <a:gd name="connsiteX11" fmla="*/ 1470204 w 2520350"/>
              <a:gd name="connsiteY11" fmla="*/ 3744913 h 3744913"/>
              <a:gd name="connsiteX12" fmla="*/ 0 w 2520350"/>
              <a:gd name="connsiteY12" fmla="*/ 3744913 h 3744913"/>
              <a:gd name="connsiteX13" fmla="*/ 0 w 2520350"/>
              <a:gd name="connsiteY13" fmla="*/ 1560380 h 3744913"/>
              <a:gd name="connsiteX14" fmla="*/ 0 w 2520350"/>
              <a:gd name="connsiteY14" fmla="*/ 624152 h 3744913"/>
              <a:gd name="connsiteX15" fmla="*/ 0 w 2520350"/>
              <a:gd name="connsiteY15" fmla="*/ 624152 h 3744913"/>
              <a:gd name="connsiteX16" fmla="*/ 0 w 252035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20350 w 2655340"/>
              <a:gd name="connsiteY5" fmla="*/ 624152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55340"/>
              <a:gd name="connsiteY0" fmla="*/ 0 h 3744913"/>
              <a:gd name="connsiteX1" fmla="*/ 1470204 w 2655340"/>
              <a:gd name="connsiteY1" fmla="*/ 0 h 3744913"/>
              <a:gd name="connsiteX2" fmla="*/ 1470204 w 2655340"/>
              <a:gd name="connsiteY2" fmla="*/ 0 h 3744913"/>
              <a:gd name="connsiteX3" fmla="*/ 2100292 w 2655340"/>
              <a:gd name="connsiteY3" fmla="*/ 0 h 3744913"/>
              <a:gd name="connsiteX4" fmla="*/ 2520350 w 2655340"/>
              <a:gd name="connsiteY4" fmla="*/ 0 h 3744913"/>
              <a:gd name="connsiteX5" fmla="*/ 2511923 w 2655340"/>
              <a:gd name="connsiteY5" fmla="*/ 1715533 h 3744913"/>
              <a:gd name="connsiteX6" fmla="*/ 2655340 w 2655340"/>
              <a:gd name="connsiteY6" fmla="*/ 1070820 h 3744913"/>
              <a:gd name="connsiteX7" fmla="*/ 2520350 w 2655340"/>
              <a:gd name="connsiteY7" fmla="*/ 2007046 h 3744913"/>
              <a:gd name="connsiteX8" fmla="*/ 2520350 w 2655340"/>
              <a:gd name="connsiteY8" fmla="*/ 3744913 h 3744913"/>
              <a:gd name="connsiteX9" fmla="*/ 2100292 w 2655340"/>
              <a:gd name="connsiteY9" fmla="*/ 3744913 h 3744913"/>
              <a:gd name="connsiteX10" fmla="*/ 1470204 w 2655340"/>
              <a:gd name="connsiteY10" fmla="*/ 3744913 h 3744913"/>
              <a:gd name="connsiteX11" fmla="*/ 1470204 w 2655340"/>
              <a:gd name="connsiteY11" fmla="*/ 3744913 h 3744913"/>
              <a:gd name="connsiteX12" fmla="*/ 0 w 2655340"/>
              <a:gd name="connsiteY12" fmla="*/ 3744913 h 3744913"/>
              <a:gd name="connsiteX13" fmla="*/ 0 w 2655340"/>
              <a:gd name="connsiteY13" fmla="*/ 1560380 h 3744913"/>
              <a:gd name="connsiteX14" fmla="*/ 0 w 2655340"/>
              <a:gd name="connsiteY14" fmla="*/ 624152 h 3744913"/>
              <a:gd name="connsiteX15" fmla="*/ 0 w 2655340"/>
              <a:gd name="connsiteY15" fmla="*/ 624152 h 3744913"/>
              <a:gd name="connsiteX16" fmla="*/ 0 w 2655340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5533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07046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1923 w 2663767"/>
              <a:gd name="connsiteY5" fmla="*/ 1719747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  <a:gd name="connsiteX0" fmla="*/ 0 w 2663767"/>
              <a:gd name="connsiteY0" fmla="*/ 0 h 3744913"/>
              <a:gd name="connsiteX1" fmla="*/ 1470204 w 2663767"/>
              <a:gd name="connsiteY1" fmla="*/ 0 h 3744913"/>
              <a:gd name="connsiteX2" fmla="*/ 1470204 w 2663767"/>
              <a:gd name="connsiteY2" fmla="*/ 0 h 3744913"/>
              <a:gd name="connsiteX3" fmla="*/ 2100292 w 2663767"/>
              <a:gd name="connsiteY3" fmla="*/ 0 h 3744913"/>
              <a:gd name="connsiteX4" fmla="*/ 2520350 w 2663767"/>
              <a:gd name="connsiteY4" fmla="*/ 0 h 3744913"/>
              <a:gd name="connsiteX5" fmla="*/ 2515054 w 2663767"/>
              <a:gd name="connsiteY5" fmla="*/ 1722879 h 3744913"/>
              <a:gd name="connsiteX6" fmla="*/ 2663767 w 2663767"/>
              <a:gd name="connsiteY6" fmla="*/ 1867233 h 3744913"/>
              <a:gd name="connsiteX7" fmla="*/ 2520350 w 2663767"/>
              <a:gd name="connsiteY7" fmla="*/ 2016440 h 3744913"/>
              <a:gd name="connsiteX8" fmla="*/ 2520350 w 2663767"/>
              <a:gd name="connsiteY8" fmla="*/ 3744913 h 3744913"/>
              <a:gd name="connsiteX9" fmla="*/ 2100292 w 2663767"/>
              <a:gd name="connsiteY9" fmla="*/ 3744913 h 3744913"/>
              <a:gd name="connsiteX10" fmla="*/ 1470204 w 2663767"/>
              <a:gd name="connsiteY10" fmla="*/ 3744913 h 3744913"/>
              <a:gd name="connsiteX11" fmla="*/ 1470204 w 2663767"/>
              <a:gd name="connsiteY11" fmla="*/ 3744913 h 3744913"/>
              <a:gd name="connsiteX12" fmla="*/ 0 w 2663767"/>
              <a:gd name="connsiteY12" fmla="*/ 3744913 h 3744913"/>
              <a:gd name="connsiteX13" fmla="*/ 0 w 2663767"/>
              <a:gd name="connsiteY13" fmla="*/ 1560380 h 3744913"/>
              <a:gd name="connsiteX14" fmla="*/ 0 w 2663767"/>
              <a:gd name="connsiteY14" fmla="*/ 624152 h 3744913"/>
              <a:gd name="connsiteX15" fmla="*/ 0 w 2663767"/>
              <a:gd name="connsiteY15" fmla="*/ 624152 h 3744913"/>
              <a:gd name="connsiteX16" fmla="*/ 0 w 2663767"/>
              <a:gd name="connsiteY16" fmla="*/ 0 h 374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63767" h="3744913">
                <a:moveTo>
                  <a:pt x="0" y="0"/>
                </a:moveTo>
                <a:lnTo>
                  <a:pt x="1470204" y="0"/>
                </a:lnTo>
                <a:lnTo>
                  <a:pt x="1470204" y="0"/>
                </a:lnTo>
                <a:lnTo>
                  <a:pt x="2100292" y="0"/>
                </a:lnTo>
                <a:lnTo>
                  <a:pt x="2520350" y="0"/>
                </a:lnTo>
                <a:cubicBezTo>
                  <a:pt x="2518585" y="574293"/>
                  <a:pt x="2516819" y="1148586"/>
                  <a:pt x="2515054" y="1722879"/>
                </a:cubicBezTo>
                <a:lnTo>
                  <a:pt x="2663767" y="1867233"/>
                </a:lnTo>
                <a:lnTo>
                  <a:pt x="2520350" y="2016440"/>
                </a:lnTo>
                <a:lnTo>
                  <a:pt x="2520350" y="3744913"/>
                </a:lnTo>
                <a:lnTo>
                  <a:pt x="2100292" y="3744913"/>
                </a:lnTo>
                <a:lnTo>
                  <a:pt x="1470204" y="3744913"/>
                </a:lnTo>
                <a:lnTo>
                  <a:pt x="1470204" y="3744913"/>
                </a:lnTo>
                <a:lnTo>
                  <a:pt x="0" y="3744913"/>
                </a:lnTo>
                <a:lnTo>
                  <a:pt x="0" y="1560380"/>
                </a:lnTo>
                <a:lnTo>
                  <a:pt x="0" y="624152"/>
                </a:lnTo>
                <a:lnTo>
                  <a:pt x="0" y="62415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144000" tIns="108000" rIns="288000" bIns="108000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182563" indent="-182563">
              <a:defRPr sz="1800">
                <a:solidFill>
                  <a:schemeClr val="bg1"/>
                </a:solidFill>
              </a:defRPr>
            </a:lvl3pPr>
            <a:lvl4pPr marL="357188" indent="-174625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539750" indent="-18256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35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EditPoints="1"/>
          </p:cNvSpPr>
          <p:nvPr userDrawn="1"/>
        </p:nvSpPr>
        <p:spPr bwMode="auto">
          <a:xfrm>
            <a:off x="1200909" y="1052670"/>
            <a:ext cx="9793358" cy="5196538"/>
          </a:xfrm>
          <a:custGeom>
            <a:avLst/>
            <a:gdLst>
              <a:gd name="T0" fmla="*/ 5457 w 6532"/>
              <a:gd name="T1" fmla="*/ 2143 h 3466"/>
              <a:gd name="T2" fmla="*/ 5174 w 6532"/>
              <a:gd name="T3" fmla="*/ 2900 h 3466"/>
              <a:gd name="T4" fmla="*/ 5719 w 6532"/>
              <a:gd name="T5" fmla="*/ 3005 h 3466"/>
              <a:gd name="T6" fmla="*/ 5580 w 6532"/>
              <a:gd name="T7" fmla="*/ 2474 h 3466"/>
              <a:gd name="T8" fmla="*/ 5149 w 6532"/>
              <a:gd name="T9" fmla="*/ 2615 h 3466"/>
              <a:gd name="T10" fmla="*/ 6127 w 6532"/>
              <a:gd name="T11" fmla="*/ 3171 h 3466"/>
              <a:gd name="T12" fmla="*/ 6271 w 6532"/>
              <a:gd name="T13" fmla="*/ 3002 h 3466"/>
              <a:gd name="T14" fmla="*/ 5156 w 6532"/>
              <a:gd name="T15" fmla="*/ 2268 h 3466"/>
              <a:gd name="T16" fmla="*/ 4931 w 6532"/>
              <a:gd name="T17" fmla="*/ 2174 h 3466"/>
              <a:gd name="T18" fmla="*/ 5219 w 6532"/>
              <a:gd name="T19" fmla="*/ 1897 h 3466"/>
              <a:gd name="T20" fmla="*/ 1676 w 6532"/>
              <a:gd name="T21" fmla="*/ 1643 h 3466"/>
              <a:gd name="T22" fmla="*/ 5516 w 6532"/>
              <a:gd name="T23" fmla="*/ 1301 h 3466"/>
              <a:gd name="T24" fmla="*/ 5655 w 6532"/>
              <a:gd name="T25" fmla="*/ 839 h 3466"/>
              <a:gd name="T26" fmla="*/ 3083 w 6532"/>
              <a:gd name="T27" fmla="*/ 842 h 3466"/>
              <a:gd name="T28" fmla="*/ 2705 w 6532"/>
              <a:gd name="T29" fmla="*/ 478 h 3466"/>
              <a:gd name="T30" fmla="*/ 2383 w 6532"/>
              <a:gd name="T31" fmla="*/ 2356 h 3466"/>
              <a:gd name="T32" fmla="*/ 1925 w 6532"/>
              <a:gd name="T33" fmla="*/ 1878 h 3466"/>
              <a:gd name="T34" fmla="*/ 1375 w 6532"/>
              <a:gd name="T35" fmla="*/ 1671 h 3466"/>
              <a:gd name="T36" fmla="*/ 1593 w 6532"/>
              <a:gd name="T37" fmla="*/ 1514 h 3466"/>
              <a:gd name="T38" fmla="*/ 1838 w 6532"/>
              <a:gd name="T39" fmla="*/ 1020 h 3466"/>
              <a:gd name="T40" fmla="*/ 1936 w 6532"/>
              <a:gd name="T41" fmla="*/ 877 h 3466"/>
              <a:gd name="T42" fmla="*/ 1790 w 6532"/>
              <a:gd name="T43" fmla="*/ 562 h 3466"/>
              <a:gd name="T44" fmla="*/ 1334 w 6532"/>
              <a:gd name="T45" fmla="*/ 617 h 3466"/>
              <a:gd name="T46" fmla="*/ 1472 w 6532"/>
              <a:gd name="T47" fmla="*/ 375 h 3466"/>
              <a:gd name="T48" fmla="*/ 1166 w 6532"/>
              <a:gd name="T49" fmla="*/ 344 h 3466"/>
              <a:gd name="T50" fmla="*/ 671 w 6532"/>
              <a:gd name="T51" fmla="*/ 272 h 3466"/>
              <a:gd name="T52" fmla="*/ 107 w 6532"/>
              <a:gd name="T53" fmla="*/ 380 h 3466"/>
              <a:gd name="T54" fmla="*/ 160 w 6532"/>
              <a:gd name="T55" fmla="*/ 693 h 3466"/>
              <a:gd name="T56" fmla="*/ 467 w 6532"/>
              <a:gd name="T57" fmla="*/ 589 h 3466"/>
              <a:gd name="T58" fmla="*/ 733 w 6532"/>
              <a:gd name="T59" fmla="*/ 828 h 3466"/>
              <a:gd name="T60" fmla="*/ 1013 w 6532"/>
              <a:gd name="T61" fmla="*/ 1495 h 3466"/>
              <a:gd name="T62" fmla="*/ 1427 w 6532"/>
              <a:gd name="T63" fmla="*/ 1791 h 3466"/>
              <a:gd name="T64" fmla="*/ 1681 w 6532"/>
              <a:gd name="T65" fmla="*/ 2415 h 3466"/>
              <a:gd name="T66" fmla="*/ 1706 w 6532"/>
              <a:gd name="T67" fmla="*/ 3322 h 3466"/>
              <a:gd name="T68" fmla="*/ 1836 w 6532"/>
              <a:gd name="T69" fmla="*/ 3450 h 3466"/>
              <a:gd name="T70" fmla="*/ 1998 w 6532"/>
              <a:gd name="T71" fmla="*/ 2861 h 3466"/>
              <a:gd name="T72" fmla="*/ 3210 w 6532"/>
              <a:gd name="T73" fmla="*/ 1064 h 3466"/>
              <a:gd name="T74" fmla="*/ 3459 w 6532"/>
              <a:gd name="T75" fmla="*/ 1211 h 3466"/>
              <a:gd name="T76" fmla="*/ 3626 w 6532"/>
              <a:gd name="T77" fmla="*/ 1370 h 3466"/>
              <a:gd name="T78" fmla="*/ 2824 w 6532"/>
              <a:gd name="T79" fmla="*/ 1477 h 3466"/>
              <a:gd name="T80" fmla="*/ 3231 w 6532"/>
              <a:gd name="T81" fmla="*/ 2006 h 3466"/>
              <a:gd name="T82" fmla="*/ 3617 w 6532"/>
              <a:gd name="T83" fmla="*/ 2815 h 3466"/>
              <a:gd name="T84" fmla="*/ 3937 w 6532"/>
              <a:gd name="T85" fmla="*/ 1836 h 3466"/>
              <a:gd name="T86" fmla="*/ 3941 w 6532"/>
              <a:gd name="T87" fmla="*/ 1781 h 3466"/>
              <a:gd name="T88" fmla="*/ 4194 w 6532"/>
              <a:gd name="T89" fmla="*/ 1523 h 3466"/>
              <a:gd name="T90" fmla="*/ 4700 w 6532"/>
              <a:gd name="T91" fmla="*/ 1613 h 3466"/>
              <a:gd name="T92" fmla="*/ 4982 w 6532"/>
              <a:gd name="T93" fmla="*/ 1900 h 3466"/>
              <a:gd name="T94" fmla="*/ 5263 w 6532"/>
              <a:gd name="T95" fmla="*/ 1326 h 3466"/>
              <a:gd name="T96" fmla="*/ 5442 w 6532"/>
              <a:gd name="T97" fmla="*/ 1098 h 3466"/>
              <a:gd name="T98" fmla="*/ 5788 w 6532"/>
              <a:gd name="T99" fmla="*/ 631 h 3466"/>
              <a:gd name="T100" fmla="*/ 5959 w 6532"/>
              <a:gd name="T101" fmla="*/ 847 h 3466"/>
              <a:gd name="T102" fmla="*/ 6395 w 6532"/>
              <a:gd name="T103" fmla="*/ 431 h 3466"/>
              <a:gd name="T104" fmla="*/ 5970 w 6532"/>
              <a:gd name="T105" fmla="*/ 252 h 3466"/>
              <a:gd name="T106" fmla="*/ 5456 w 6532"/>
              <a:gd name="T107" fmla="*/ 251 h 3466"/>
              <a:gd name="T108" fmla="*/ 5023 w 6532"/>
              <a:gd name="T109" fmla="*/ 173 h 3466"/>
              <a:gd name="T110" fmla="*/ 4575 w 6532"/>
              <a:gd name="T111" fmla="*/ 206 h 3466"/>
              <a:gd name="T112" fmla="*/ 4436 w 6532"/>
              <a:gd name="T113" fmla="*/ 341 h 3466"/>
              <a:gd name="T114" fmla="*/ 4078 w 6532"/>
              <a:gd name="T115" fmla="*/ 343 h 3466"/>
              <a:gd name="T116" fmla="*/ 3819 w 6532"/>
              <a:gd name="T117" fmla="*/ 368 h 3466"/>
              <a:gd name="T118" fmla="*/ 3402 w 6532"/>
              <a:gd name="T119" fmla="*/ 304 h 3466"/>
              <a:gd name="T120" fmla="*/ 3175 w 6532"/>
              <a:gd name="T121" fmla="*/ 652 h 3466"/>
              <a:gd name="T122" fmla="*/ 3496 w 6532"/>
              <a:gd name="T123" fmla="*/ 577 h 3466"/>
              <a:gd name="T124" fmla="*/ 3255 w 6532"/>
              <a:gd name="T125" fmla="*/ 669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32" h="3466">
                <a:moveTo>
                  <a:pt x="5155" y="2007"/>
                </a:moveTo>
                <a:lnTo>
                  <a:pt x="5152" y="2005"/>
                </a:lnTo>
                <a:lnTo>
                  <a:pt x="5150" y="2005"/>
                </a:lnTo>
                <a:lnTo>
                  <a:pt x="5147" y="2010"/>
                </a:lnTo>
                <a:lnTo>
                  <a:pt x="5141" y="2021"/>
                </a:lnTo>
                <a:lnTo>
                  <a:pt x="5136" y="2031"/>
                </a:lnTo>
                <a:lnTo>
                  <a:pt x="5133" y="2036"/>
                </a:lnTo>
                <a:lnTo>
                  <a:pt x="5132" y="2036"/>
                </a:lnTo>
                <a:lnTo>
                  <a:pt x="5130" y="2037"/>
                </a:lnTo>
                <a:lnTo>
                  <a:pt x="5125" y="2036"/>
                </a:lnTo>
                <a:lnTo>
                  <a:pt x="5121" y="2036"/>
                </a:lnTo>
                <a:lnTo>
                  <a:pt x="5117" y="2036"/>
                </a:lnTo>
                <a:lnTo>
                  <a:pt x="5113" y="2037"/>
                </a:lnTo>
                <a:lnTo>
                  <a:pt x="5110" y="2038"/>
                </a:lnTo>
                <a:lnTo>
                  <a:pt x="5107" y="2039"/>
                </a:lnTo>
                <a:lnTo>
                  <a:pt x="5105" y="2041"/>
                </a:lnTo>
                <a:lnTo>
                  <a:pt x="5102" y="2045"/>
                </a:lnTo>
                <a:lnTo>
                  <a:pt x="5100" y="2050"/>
                </a:lnTo>
                <a:lnTo>
                  <a:pt x="5099" y="2055"/>
                </a:lnTo>
                <a:lnTo>
                  <a:pt x="5098" y="2060"/>
                </a:lnTo>
                <a:lnTo>
                  <a:pt x="5098" y="2065"/>
                </a:lnTo>
                <a:lnTo>
                  <a:pt x="5097" y="2069"/>
                </a:lnTo>
                <a:lnTo>
                  <a:pt x="5083" y="2062"/>
                </a:lnTo>
                <a:lnTo>
                  <a:pt x="5069" y="2055"/>
                </a:lnTo>
                <a:lnTo>
                  <a:pt x="5058" y="2073"/>
                </a:lnTo>
                <a:lnTo>
                  <a:pt x="5055" y="2079"/>
                </a:lnTo>
                <a:lnTo>
                  <a:pt x="5054" y="2081"/>
                </a:lnTo>
                <a:lnTo>
                  <a:pt x="5053" y="2084"/>
                </a:lnTo>
                <a:lnTo>
                  <a:pt x="5053" y="2086"/>
                </a:lnTo>
                <a:lnTo>
                  <a:pt x="5054" y="2089"/>
                </a:lnTo>
                <a:lnTo>
                  <a:pt x="5055" y="2096"/>
                </a:lnTo>
                <a:lnTo>
                  <a:pt x="5060" y="2120"/>
                </a:lnTo>
                <a:lnTo>
                  <a:pt x="5062" y="2121"/>
                </a:lnTo>
                <a:lnTo>
                  <a:pt x="5063" y="2121"/>
                </a:lnTo>
                <a:lnTo>
                  <a:pt x="5063" y="2123"/>
                </a:lnTo>
                <a:lnTo>
                  <a:pt x="5063" y="2124"/>
                </a:lnTo>
                <a:lnTo>
                  <a:pt x="5062" y="2127"/>
                </a:lnTo>
                <a:lnTo>
                  <a:pt x="5060" y="2129"/>
                </a:lnTo>
                <a:lnTo>
                  <a:pt x="5063" y="2128"/>
                </a:lnTo>
                <a:lnTo>
                  <a:pt x="5064" y="2128"/>
                </a:lnTo>
                <a:lnTo>
                  <a:pt x="5067" y="2127"/>
                </a:lnTo>
                <a:lnTo>
                  <a:pt x="5072" y="2123"/>
                </a:lnTo>
                <a:lnTo>
                  <a:pt x="5077" y="2143"/>
                </a:lnTo>
                <a:lnTo>
                  <a:pt x="5083" y="2165"/>
                </a:lnTo>
                <a:lnTo>
                  <a:pt x="5090" y="2166"/>
                </a:lnTo>
                <a:lnTo>
                  <a:pt x="5097" y="2166"/>
                </a:lnTo>
                <a:lnTo>
                  <a:pt x="5103" y="2166"/>
                </a:lnTo>
                <a:lnTo>
                  <a:pt x="5106" y="2166"/>
                </a:lnTo>
                <a:lnTo>
                  <a:pt x="5108" y="2165"/>
                </a:lnTo>
                <a:lnTo>
                  <a:pt x="5111" y="2165"/>
                </a:lnTo>
                <a:lnTo>
                  <a:pt x="5111" y="2174"/>
                </a:lnTo>
                <a:lnTo>
                  <a:pt x="5119" y="2175"/>
                </a:lnTo>
                <a:lnTo>
                  <a:pt x="5125" y="2176"/>
                </a:lnTo>
                <a:lnTo>
                  <a:pt x="5131" y="2171"/>
                </a:lnTo>
                <a:lnTo>
                  <a:pt x="5135" y="2170"/>
                </a:lnTo>
                <a:lnTo>
                  <a:pt x="5143" y="2170"/>
                </a:lnTo>
                <a:lnTo>
                  <a:pt x="5153" y="2171"/>
                </a:lnTo>
                <a:lnTo>
                  <a:pt x="5162" y="2176"/>
                </a:lnTo>
                <a:lnTo>
                  <a:pt x="5160" y="2177"/>
                </a:lnTo>
                <a:lnTo>
                  <a:pt x="5160" y="2178"/>
                </a:lnTo>
                <a:lnTo>
                  <a:pt x="5161" y="2180"/>
                </a:lnTo>
                <a:lnTo>
                  <a:pt x="5164" y="2182"/>
                </a:lnTo>
                <a:lnTo>
                  <a:pt x="5170" y="2178"/>
                </a:lnTo>
                <a:lnTo>
                  <a:pt x="5173" y="2175"/>
                </a:lnTo>
                <a:lnTo>
                  <a:pt x="5176" y="2174"/>
                </a:lnTo>
                <a:lnTo>
                  <a:pt x="5177" y="2174"/>
                </a:lnTo>
                <a:lnTo>
                  <a:pt x="5180" y="2174"/>
                </a:lnTo>
                <a:lnTo>
                  <a:pt x="5182" y="2174"/>
                </a:lnTo>
                <a:lnTo>
                  <a:pt x="5184" y="2174"/>
                </a:lnTo>
                <a:lnTo>
                  <a:pt x="5185" y="2172"/>
                </a:lnTo>
                <a:lnTo>
                  <a:pt x="5186" y="2171"/>
                </a:lnTo>
                <a:lnTo>
                  <a:pt x="5187" y="2167"/>
                </a:lnTo>
                <a:lnTo>
                  <a:pt x="5188" y="2163"/>
                </a:lnTo>
                <a:lnTo>
                  <a:pt x="5190" y="2160"/>
                </a:lnTo>
                <a:lnTo>
                  <a:pt x="5192" y="2156"/>
                </a:lnTo>
                <a:lnTo>
                  <a:pt x="5195" y="2151"/>
                </a:lnTo>
                <a:lnTo>
                  <a:pt x="5200" y="2151"/>
                </a:lnTo>
                <a:lnTo>
                  <a:pt x="5204" y="2151"/>
                </a:lnTo>
                <a:lnTo>
                  <a:pt x="5201" y="2142"/>
                </a:lnTo>
                <a:lnTo>
                  <a:pt x="5198" y="2134"/>
                </a:lnTo>
                <a:lnTo>
                  <a:pt x="5202" y="2131"/>
                </a:lnTo>
                <a:lnTo>
                  <a:pt x="5204" y="2129"/>
                </a:lnTo>
                <a:lnTo>
                  <a:pt x="5209" y="2126"/>
                </a:lnTo>
                <a:lnTo>
                  <a:pt x="5210" y="2120"/>
                </a:lnTo>
                <a:lnTo>
                  <a:pt x="5210" y="2109"/>
                </a:lnTo>
                <a:lnTo>
                  <a:pt x="5209" y="2099"/>
                </a:lnTo>
                <a:lnTo>
                  <a:pt x="5209" y="2092"/>
                </a:lnTo>
                <a:lnTo>
                  <a:pt x="5212" y="2090"/>
                </a:lnTo>
                <a:lnTo>
                  <a:pt x="5215" y="2087"/>
                </a:lnTo>
                <a:lnTo>
                  <a:pt x="5218" y="2085"/>
                </a:lnTo>
                <a:lnTo>
                  <a:pt x="5221" y="2084"/>
                </a:lnTo>
                <a:lnTo>
                  <a:pt x="5223" y="2083"/>
                </a:lnTo>
                <a:lnTo>
                  <a:pt x="5226" y="2084"/>
                </a:lnTo>
                <a:lnTo>
                  <a:pt x="5229" y="2084"/>
                </a:lnTo>
                <a:lnTo>
                  <a:pt x="5232" y="2084"/>
                </a:lnTo>
                <a:lnTo>
                  <a:pt x="5231" y="2083"/>
                </a:lnTo>
                <a:lnTo>
                  <a:pt x="5231" y="2082"/>
                </a:lnTo>
                <a:lnTo>
                  <a:pt x="5231" y="2079"/>
                </a:lnTo>
                <a:lnTo>
                  <a:pt x="5230" y="2077"/>
                </a:lnTo>
                <a:lnTo>
                  <a:pt x="5230" y="2076"/>
                </a:lnTo>
                <a:lnTo>
                  <a:pt x="5229" y="2075"/>
                </a:lnTo>
                <a:lnTo>
                  <a:pt x="5225" y="2073"/>
                </a:lnTo>
                <a:lnTo>
                  <a:pt x="5221" y="2072"/>
                </a:lnTo>
                <a:lnTo>
                  <a:pt x="5219" y="2071"/>
                </a:lnTo>
                <a:lnTo>
                  <a:pt x="5217" y="2070"/>
                </a:lnTo>
                <a:lnTo>
                  <a:pt x="5216" y="2068"/>
                </a:lnTo>
                <a:lnTo>
                  <a:pt x="5215" y="2067"/>
                </a:lnTo>
                <a:lnTo>
                  <a:pt x="5214" y="2064"/>
                </a:lnTo>
                <a:lnTo>
                  <a:pt x="5214" y="2061"/>
                </a:lnTo>
                <a:lnTo>
                  <a:pt x="5214" y="2056"/>
                </a:lnTo>
                <a:lnTo>
                  <a:pt x="5215" y="2050"/>
                </a:lnTo>
                <a:lnTo>
                  <a:pt x="5215" y="2047"/>
                </a:lnTo>
                <a:lnTo>
                  <a:pt x="5215" y="2044"/>
                </a:lnTo>
                <a:lnTo>
                  <a:pt x="5213" y="2041"/>
                </a:lnTo>
                <a:lnTo>
                  <a:pt x="5211" y="2038"/>
                </a:lnTo>
                <a:lnTo>
                  <a:pt x="5208" y="2035"/>
                </a:lnTo>
                <a:lnTo>
                  <a:pt x="5207" y="2033"/>
                </a:lnTo>
                <a:lnTo>
                  <a:pt x="5206" y="2030"/>
                </a:lnTo>
                <a:lnTo>
                  <a:pt x="5207" y="2027"/>
                </a:lnTo>
                <a:lnTo>
                  <a:pt x="5208" y="2024"/>
                </a:lnTo>
                <a:lnTo>
                  <a:pt x="5209" y="2024"/>
                </a:lnTo>
                <a:lnTo>
                  <a:pt x="5210" y="2024"/>
                </a:lnTo>
                <a:lnTo>
                  <a:pt x="5210" y="2023"/>
                </a:lnTo>
                <a:lnTo>
                  <a:pt x="5209" y="2022"/>
                </a:lnTo>
                <a:lnTo>
                  <a:pt x="5209" y="2021"/>
                </a:lnTo>
                <a:lnTo>
                  <a:pt x="5210" y="2021"/>
                </a:lnTo>
                <a:lnTo>
                  <a:pt x="5212" y="2022"/>
                </a:lnTo>
                <a:lnTo>
                  <a:pt x="5209" y="2015"/>
                </a:lnTo>
                <a:lnTo>
                  <a:pt x="5207" y="2010"/>
                </a:lnTo>
                <a:lnTo>
                  <a:pt x="5214" y="2010"/>
                </a:lnTo>
                <a:lnTo>
                  <a:pt x="5218" y="2009"/>
                </a:lnTo>
                <a:lnTo>
                  <a:pt x="5221" y="2008"/>
                </a:lnTo>
                <a:lnTo>
                  <a:pt x="5222" y="2006"/>
                </a:lnTo>
                <a:lnTo>
                  <a:pt x="5223" y="2005"/>
                </a:lnTo>
                <a:lnTo>
                  <a:pt x="5225" y="2002"/>
                </a:lnTo>
                <a:lnTo>
                  <a:pt x="5225" y="2000"/>
                </a:lnTo>
                <a:lnTo>
                  <a:pt x="5225" y="1997"/>
                </a:lnTo>
                <a:lnTo>
                  <a:pt x="5223" y="1993"/>
                </a:lnTo>
                <a:lnTo>
                  <a:pt x="5223" y="1992"/>
                </a:lnTo>
                <a:lnTo>
                  <a:pt x="5223" y="1991"/>
                </a:lnTo>
                <a:lnTo>
                  <a:pt x="5225" y="1991"/>
                </a:lnTo>
                <a:lnTo>
                  <a:pt x="5227" y="1992"/>
                </a:lnTo>
                <a:lnTo>
                  <a:pt x="5229" y="1993"/>
                </a:lnTo>
                <a:lnTo>
                  <a:pt x="5230" y="1994"/>
                </a:lnTo>
                <a:lnTo>
                  <a:pt x="5232" y="1994"/>
                </a:lnTo>
                <a:lnTo>
                  <a:pt x="5237" y="1988"/>
                </a:lnTo>
                <a:lnTo>
                  <a:pt x="5240" y="1988"/>
                </a:lnTo>
                <a:lnTo>
                  <a:pt x="5238" y="1985"/>
                </a:lnTo>
                <a:lnTo>
                  <a:pt x="5236" y="1981"/>
                </a:lnTo>
                <a:lnTo>
                  <a:pt x="5234" y="1977"/>
                </a:lnTo>
                <a:lnTo>
                  <a:pt x="5232" y="1974"/>
                </a:lnTo>
                <a:lnTo>
                  <a:pt x="5228" y="1972"/>
                </a:lnTo>
                <a:lnTo>
                  <a:pt x="5224" y="1971"/>
                </a:lnTo>
                <a:lnTo>
                  <a:pt x="5221" y="1970"/>
                </a:lnTo>
                <a:lnTo>
                  <a:pt x="5219" y="1969"/>
                </a:lnTo>
                <a:lnTo>
                  <a:pt x="5218" y="1968"/>
                </a:lnTo>
                <a:lnTo>
                  <a:pt x="5217" y="1967"/>
                </a:lnTo>
                <a:lnTo>
                  <a:pt x="5217" y="1966"/>
                </a:lnTo>
                <a:lnTo>
                  <a:pt x="5217" y="1964"/>
                </a:lnTo>
                <a:lnTo>
                  <a:pt x="5218" y="1963"/>
                </a:lnTo>
                <a:lnTo>
                  <a:pt x="5221" y="1960"/>
                </a:lnTo>
                <a:lnTo>
                  <a:pt x="5214" y="1954"/>
                </a:lnTo>
                <a:lnTo>
                  <a:pt x="5209" y="1951"/>
                </a:lnTo>
                <a:lnTo>
                  <a:pt x="5207" y="1949"/>
                </a:lnTo>
                <a:lnTo>
                  <a:pt x="5204" y="1948"/>
                </a:lnTo>
                <a:lnTo>
                  <a:pt x="5195" y="1946"/>
                </a:lnTo>
                <a:lnTo>
                  <a:pt x="5195" y="1948"/>
                </a:lnTo>
                <a:lnTo>
                  <a:pt x="5195" y="1951"/>
                </a:lnTo>
                <a:lnTo>
                  <a:pt x="5196" y="1954"/>
                </a:lnTo>
                <a:lnTo>
                  <a:pt x="5195" y="1957"/>
                </a:lnTo>
                <a:lnTo>
                  <a:pt x="5190" y="1960"/>
                </a:lnTo>
                <a:lnTo>
                  <a:pt x="5183" y="1969"/>
                </a:lnTo>
                <a:lnTo>
                  <a:pt x="5179" y="1976"/>
                </a:lnTo>
                <a:lnTo>
                  <a:pt x="5178" y="1980"/>
                </a:lnTo>
                <a:lnTo>
                  <a:pt x="5178" y="1984"/>
                </a:lnTo>
                <a:lnTo>
                  <a:pt x="5178" y="1988"/>
                </a:lnTo>
                <a:lnTo>
                  <a:pt x="5178" y="1994"/>
                </a:lnTo>
                <a:lnTo>
                  <a:pt x="5175" y="1995"/>
                </a:lnTo>
                <a:lnTo>
                  <a:pt x="5171" y="1995"/>
                </a:lnTo>
                <a:lnTo>
                  <a:pt x="5168" y="1995"/>
                </a:lnTo>
                <a:lnTo>
                  <a:pt x="5164" y="1996"/>
                </a:lnTo>
                <a:lnTo>
                  <a:pt x="5164" y="1997"/>
                </a:lnTo>
                <a:lnTo>
                  <a:pt x="5163" y="1998"/>
                </a:lnTo>
                <a:lnTo>
                  <a:pt x="5163" y="2001"/>
                </a:lnTo>
                <a:lnTo>
                  <a:pt x="5162" y="2003"/>
                </a:lnTo>
                <a:lnTo>
                  <a:pt x="5162" y="2005"/>
                </a:lnTo>
                <a:lnTo>
                  <a:pt x="5161" y="2005"/>
                </a:lnTo>
                <a:lnTo>
                  <a:pt x="5160" y="2005"/>
                </a:lnTo>
                <a:lnTo>
                  <a:pt x="5159" y="2005"/>
                </a:lnTo>
                <a:lnTo>
                  <a:pt x="5157" y="2004"/>
                </a:lnTo>
                <a:lnTo>
                  <a:pt x="5157" y="2005"/>
                </a:lnTo>
                <a:lnTo>
                  <a:pt x="5156" y="2005"/>
                </a:lnTo>
                <a:lnTo>
                  <a:pt x="5155" y="2007"/>
                </a:lnTo>
                <a:close/>
                <a:moveTo>
                  <a:pt x="5628" y="2167"/>
                </a:moveTo>
                <a:lnTo>
                  <a:pt x="5627" y="2166"/>
                </a:lnTo>
                <a:lnTo>
                  <a:pt x="5627" y="2164"/>
                </a:lnTo>
                <a:lnTo>
                  <a:pt x="5627" y="2163"/>
                </a:lnTo>
                <a:lnTo>
                  <a:pt x="5626" y="2162"/>
                </a:lnTo>
                <a:lnTo>
                  <a:pt x="5623" y="2162"/>
                </a:lnTo>
                <a:lnTo>
                  <a:pt x="5621" y="2162"/>
                </a:lnTo>
                <a:lnTo>
                  <a:pt x="5616" y="2162"/>
                </a:lnTo>
                <a:lnTo>
                  <a:pt x="5611" y="2163"/>
                </a:lnTo>
                <a:lnTo>
                  <a:pt x="5608" y="2163"/>
                </a:lnTo>
                <a:lnTo>
                  <a:pt x="5606" y="2162"/>
                </a:lnTo>
                <a:lnTo>
                  <a:pt x="5602" y="2161"/>
                </a:lnTo>
                <a:lnTo>
                  <a:pt x="5598" y="2158"/>
                </a:lnTo>
                <a:lnTo>
                  <a:pt x="5590" y="2151"/>
                </a:lnTo>
                <a:lnTo>
                  <a:pt x="5585" y="2148"/>
                </a:lnTo>
                <a:lnTo>
                  <a:pt x="5580" y="2146"/>
                </a:lnTo>
                <a:lnTo>
                  <a:pt x="5575" y="2145"/>
                </a:lnTo>
                <a:lnTo>
                  <a:pt x="5572" y="2145"/>
                </a:lnTo>
                <a:lnTo>
                  <a:pt x="5569" y="2145"/>
                </a:lnTo>
                <a:lnTo>
                  <a:pt x="5568" y="2146"/>
                </a:lnTo>
                <a:lnTo>
                  <a:pt x="5567" y="2147"/>
                </a:lnTo>
                <a:lnTo>
                  <a:pt x="5566" y="2151"/>
                </a:lnTo>
                <a:lnTo>
                  <a:pt x="5565" y="2154"/>
                </a:lnTo>
                <a:lnTo>
                  <a:pt x="5564" y="2157"/>
                </a:lnTo>
                <a:lnTo>
                  <a:pt x="5562" y="2158"/>
                </a:lnTo>
                <a:lnTo>
                  <a:pt x="5560" y="2159"/>
                </a:lnTo>
                <a:lnTo>
                  <a:pt x="5556" y="2159"/>
                </a:lnTo>
                <a:lnTo>
                  <a:pt x="5553" y="2160"/>
                </a:lnTo>
                <a:lnTo>
                  <a:pt x="5551" y="2161"/>
                </a:lnTo>
                <a:lnTo>
                  <a:pt x="5550" y="2162"/>
                </a:lnTo>
                <a:lnTo>
                  <a:pt x="5548" y="2165"/>
                </a:lnTo>
                <a:lnTo>
                  <a:pt x="5547" y="2170"/>
                </a:lnTo>
                <a:lnTo>
                  <a:pt x="5546" y="2174"/>
                </a:lnTo>
                <a:lnTo>
                  <a:pt x="5544" y="2176"/>
                </a:lnTo>
                <a:lnTo>
                  <a:pt x="5542" y="2177"/>
                </a:lnTo>
                <a:lnTo>
                  <a:pt x="5540" y="2178"/>
                </a:lnTo>
                <a:lnTo>
                  <a:pt x="5536" y="2178"/>
                </a:lnTo>
                <a:lnTo>
                  <a:pt x="5532" y="2178"/>
                </a:lnTo>
                <a:lnTo>
                  <a:pt x="5530" y="2178"/>
                </a:lnTo>
                <a:lnTo>
                  <a:pt x="5527" y="2179"/>
                </a:lnTo>
                <a:lnTo>
                  <a:pt x="5525" y="2175"/>
                </a:lnTo>
                <a:lnTo>
                  <a:pt x="5524" y="2171"/>
                </a:lnTo>
                <a:lnTo>
                  <a:pt x="5522" y="2162"/>
                </a:lnTo>
                <a:lnTo>
                  <a:pt x="5518" y="2165"/>
                </a:lnTo>
                <a:lnTo>
                  <a:pt x="5515" y="2166"/>
                </a:lnTo>
                <a:lnTo>
                  <a:pt x="5514" y="2166"/>
                </a:lnTo>
                <a:lnTo>
                  <a:pt x="5513" y="2165"/>
                </a:lnTo>
                <a:lnTo>
                  <a:pt x="5512" y="2161"/>
                </a:lnTo>
                <a:lnTo>
                  <a:pt x="5512" y="2156"/>
                </a:lnTo>
                <a:lnTo>
                  <a:pt x="5512" y="2151"/>
                </a:lnTo>
                <a:lnTo>
                  <a:pt x="5512" y="2146"/>
                </a:lnTo>
                <a:lnTo>
                  <a:pt x="5513" y="2135"/>
                </a:lnTo>
                <a:lnTo>
                  <a:pt x="5513" y="2126"/>
                </a:lnTo>
                <a:lnTo>
                  <a:pt x="5507" y="2123"/>
                </a:lnTo>
                <a:lnTo>
                  <a:pt x="5502" y="2120"/>
                </a:lnTo>
                <a:lnTo>
                  <a:pt x="5497" y="2122"/>
                </a:lnTo>
                <a:lnTo>
                  <a:pt x="5493" y="2123"/>
                </a:lnTo>
                <a:lnTo>
                  <a:pt x="5490" y="2122"/>
                </a:lnTo>
                <a:lnTo>
                  <a:pt x="5486" y="2119"/>
                </a:lnTo>
                <a:lnTo>
                  <a:pt x="5484" y="2118"/>
                </a:lnTo>
                <a:lnTo>
                  <a:pt x="5482" y="2118"/>
                </a:lnTo>
                <a:lnTo>
                  <a:pt x="5479" y="2117"/>
                </a:lnTo>
                <a:lnTo>
                  <a:pt x="5477" y="2117"/>
                </a:lnTo>
                <a:lnTo>
                  <a:pt x="5476" y="2118"/>
                </a:lnTo>
                <a:lnTo>
                  <a:pt x="5475" y="2119"/>
                </a:lnTo>
                <a:lnTo>
                  <a:pt x="5473" y="2122"/>
                </a:lnTo>
                <a:lnTo>
                  <a:pt x="5471" y="2126"/>
                </a:lnTo>
                <a:lnTo>
                  <a:pt x="5468" y="2126"/>
                </a:lnTo>
                <a:lnTo>
                  <a:pt x="5464" y="2126"/>
                </a:lnTo>
                <a:lnTo>
                  <a:pt x="5460" y="2125"/>
                </a:lnTo>
                <a:lnTo>
                  <a:pt x="5458" y="2125"/>
                </a:lnTo>
                <a:lnTo>
                  <a:pt x="5457" y="2126"/>
                </a:lnTo>
                <a:lnTo>
                  <a:pt x="5457" y="2137"/>
                </a:lnTo>
                <a:lnTo>
                  <a:pt x="5457" y="2143"/>
                </a:lnTo>
                <a:lnTo>
                  <a:pt x="5464" y="2142"/>
                </a:lnTo>
                <a:lnTo>
                  <a:pt x="5468" y="2142"/>
                </a:lnTo>
                <a:lnTo>
                  <a:pt x="5470" y="2142"/>
                </a:lnTo>
                <a:lnTo>
                  <a:pt x="5471" y="2143"/>
                </a:lnTo>
                <a:lnTo>
                  <a:pt x="5472" y="2144"/>
                </a:lnTo>
                <a:lnTo>
                  <a:pt x="5473" y="2145"/>
                </a:lnTo>
                <a:lnTo>
                  <a:pt x="5473" y="2147"/>
                </a:lnTo>
                <a:lnTo>
                  <a:pt x="5473" y="2150"/>
                </a:lnTo>
                <a:lnTo>
                  <a:pt x="5474" y="2154"/>
                </a:lnTo>
                <a:lnTo>
                  <a:pt x="5482" y="2154"/>
                </a:lnTo>
                <a:lnTo>
                  <a:pt x="5491" y="2154"/>
                </a:lnTo>
                <a:lnTo>
                  <a:pt x="5498" y="2154"/>
                </a:lnTo>
                <a:lnTo>
                  <a:pt x="5502" y="2154"/>
                </a:lnTo>
                <a:lnTo>
                  <a:pt x="5504" y="2155"/>
                </a:lnTo>
                <a:lnTo>
                  <a:pt x="5504" y="2156"/>
                </a:lnTo>
                <a:lnTo>
                  <a:pt x="5504" y="2157"/>
                </a:lnTo>
                <a:lnTo>
                  <a:pt x="5504" y="2159"/>
                </a:lnTo>
                <a:lnTo>
                  <a:pt x="5503" y="2160"/>
                </a:lnTo>
                <a:lnTo>
                  <a:pt x="5503" y="2161"/>
                </a:lnTo>
                <a:lnTo>
                  <a:pt x="5502" y="2162"/>
                </a:lnTo>
                <a:lnTo>
                  <a:pt x="5487" y="2164"/>
                </a:lnTo>
                <a:lnTo>
                  <a:pt x="5471" y="2165"/>
                </a:lnTo>
                <a:lnTo>
                  <a:pt x="5480" y="2166"/>
                </a:lnTo>
                <a:lnTo>
                  <a:pt x="5487" y="2167"/>
                </a:lnTo>
                <a:lnTo>
                  <a:pt x="5491" y="2168"/>
                </a:lnTo>
                <a:lnTo>
                  <a:pt x="5493" y="2168"/>
                </a:lnTo>
                <a:lnTo>
                  <a:pt x="5493" y="2169"/>
                </a:lnTo>
                <a:lnTo>
                  <a:pt x="5492" y="2169"/>
                </a:lnTo>
                <a:lnTo>
                  <a:pt x="5487" y="2170"/>
                </a:lnTo>
                <a:lnTo>
                  <a:pt x="5480" y="2171"/>
                </a:lnTo>
                <a:lnTo>
                  <a:pt x="5475" y="2170"/>
                </a:lnTo>
                <a:lnTo>
                  <a:pt x="5474" y="2170"/>
                </a:lnTo>
                <a:lnTo>
                  <a:pt x="5475" y="2169"/>
                </a:lnTo>
                <a:lnTo>
                  <a:pt x="5479" y="2168"/>
                </a:lnTo>
                <a:lnTo>
                  <a:pt x="5483" y="2174"/>
                </a:lnTo>
                <a:lnTo>
                  <a:pt x="5486" y="2180"/>
                </a:lnTo>
                <a:lnTo>
                  <a:pt x="5493" y="2190"/>
                </a:lnTo>
                <a:lnTo>
                  <a:pt x="5495" y="2185"/>
                </a:lnTo>
                <a:lnTo>
                  <a:pt x="5497" y="2183"/>
                </a:lnTo>
                <a:lnTo>
                  <a:pt x="5499" y="2182"/>
                </a:lnTo>
                <a:lnTo>
                  <a:pt x="5498" y="2181"/>
                </a:lnTo>
                <a:lnTo>
                  <a:pt x="5500" y="2181"/>
                </a:lnTo>
                <a:lnTo>
                  <a:pt x="5502" y="2181"/>
                </a:lnTo>
                <a:lnTo>
                  <a:pt x="5504" y="2182"/>
                </a:lnTo>
                <a:lnTo>
                  <a:pt x="5505" y="2183"/>
                </a:lnTo>
                <a:lnTo>
                  <a:pt x="5506" y="2184"/>
                </a:lnTo>
                <a:lnTo>
                  <a:pt x="5505" y="2185"/>
                </a:lnTo>
                <a:lnTo>
                  <a:pt x="5508" y="2186"/>
                </a:lnTo>
                <a:lnTo>
                  <a:pt x="5512" y="2187"/>
                </a:lnTo>
                <a:lnTo>
                  <a:pt x="5516" y="2189"/>
                </a:lnTo>
                <a:lnTo>
                  <a:pt x="5519" y="2190"/>
                </a:lnTo>
                <a:lnTo>
                  <a:pt x="5519" y="2191"/>
                </a:lnTo>
                <a:lnTo>
                  <a:pt x="5520" y="2192"/>
                </a:lnTo>
                <a:lnTo>
                  <a:pt x="5520" y="2193"/>
                </a:lnTo>
                <a:lnTo>
                  <a:pt x="5520" y="2196"/>
                </a:lnTo>
                <a:lnTo>
                  <a:pt x="5520" y="2199"/>
                </a:lnTo>
                <a:lnTo>
                  <a:pt x="5520" y="2201"/>
                </a:lnTo>
                <a:lnTo>
                  <a:pt x="5522" y="2202"/>
                </a:lnTo>
                <a:lnTo>
                  <a:pt x="5526" y="2204"/>
                </a:lnTo>
                <a:lnTo>
                  <a:pt x="5531" y="2205"/>
                </a:lnTo>
                <a:lnTo>
                  <a:pt x="5540" y="2206"/>
                </a:lnTo>
                <a:lnTo>
                  <a:pt x="5545" y="2206"/>
                </a:lnTo>
                <a:lnTo>
                  <a:pt x="5550" y="2207"/>
                </a:lnTo>
                <a:lnTo>
                  <a:pt x="5554" y="2208"/>
                </a:lnTo>
                <a:lnTo>
                  <a:pt x="5558" y="2210"/>
                </a:lnTo>
                <a:lnTo>
                  <a:pt x="5559" y="2211"/>
                </a:lnTo>
                <a:lnTo>
                  <a:pt x="5559" y="2212"/>
                </a:lnTo>
                <a:lnTo>
                  <a:pt x="5559" y="2216"/>
                </a:lnTo>
                <a:lnTo>
                  <a:pt x="5560" y="2219"/>
                </a:lnTo>
                <a:lnTo>
                  <a:pt x="5561" y="2221"/>
                </a:lnTo>
                <a:lnTo>
                  <a:pt x="5562" y="2222"/>
                </a:lnTo>
                <a:lnTo>
                  <a:pt x="5563" y="2222"/>
                </a:lnTo>
                <a:lnTo>
                  <a:pt x="5563" y="2221"/>
                </a:lnTo>
                <a:lnTo>
                  <a:pt x="5564" y="2219"/>
                </a:lnTo>
                <a:lnTo>
                  <a:pt x="5565" y="2219"/>
                </a:lnTo>
                <a:lnTo>
                  <a:pt x="5567" y="2219"/>
                </a:lnTo>
                <a:lnTo>
                  <a:pt x="5572" y="2221"/>
                </a:lnTo>
                <a:lnTo>
                  <a:pt x="5577" y="2223"/>
                </a:lnTo>
                <a:lnTo>
                  <a:pt x="5581" y="2224"/>
                </a:lnTo>
                <a:lnTo>
                  <a:pt x="5584" y="2239"/>
                </a:lnTo>
                <a:lnTo>
                  <a:pt x="5589" y="2254"/>
                </a:lnTo>
                <a:lnTo>
                  <a:pt x="5592" y="2269"/>
                </a:lnTo>
                <a:lnTo>
                  <a:pt x="5595" y="2283"/>
                </a:lnTo>
                <a:lnTo>
                  <a:pt x="5592" y="2284"/>
                </a:lnTo>
                <a:lnTo>
                  <a:pt x="5589" y="2283"/>
                </a:lnTo>
                <a:lnTo>
                  <a:pt x="5586" y="2283"/>
                </a:lnTo>
                <a:lnTo>
                  <a:pt x="5583" y="2283"/>
                </a:lnTo>
                <a:lnTo>
                  <a:pt x="5582" y="2284"/>
                </a:lnTo>
                <a:lnTo>
                  <a:pt x="5581" y="2286"/>
                </a:lnTo>
                <a:lnTo>
                  <a:pt x="5578" y="2290"/>
                </a:lnTo>
                <a:lnTo>
                  <a:pt x="5572" y="2297"/>
                </a:lnTo>
                <a:lnTo>
                  <a:pt x="5577" y="2296"/>
                </a:lnTo>
                <a:lnTo>
                  <a:pt x="5581" y="2296"/>
                </a:lnTo>
                <a:lnTo>
                  <a:pt x="5592" y="2295"/>
                </a:lnTo>
                <a:lnTo>
                  <a:pt x="5592" y="2289"/>
                </a:lnTo>
                <a:lnTo>
                  <a:pt x="5598" y="2289"/>
                </a:lnTo>
                <a:lnTo>
                  <a:pt x="5605" y="2290"/>
                </a:lnTo>
                <a:lnTo>
                  <a:pt x="5612" y="2291"/>
                </a:lnTo>
                <a:lnTo>
                  <a:pt x="5617" y="2292"/>
                </a:lnTo>
                <a:lnTo>
                  <a:pt x="5623" y="2304"/>
                </a:lnTo>
                <a:lnTo>
                  <a:pt x="5628" y="2314"/>
                </a:lnTo>
                <a:lnTo>
                  <a:pt x="5643" y="2313"/>
                </a:lnTo>
                <a:lnTo>
                  <a:pt x="5659" y="2312"/>
                </a:lnTo>
                <a:lnTo>
                  <a:pt x="5666" y="2311"/>
                </a:lnTo>
                <a:lnTo>
                  <a:pt x="5669" y="2310"/>
                </a:lnTo>
                <a:lnTo>
                  <a:pt x="5672" y="2309"/>
                </a:lnTo>
                <a:lnTo>
                  <a:pt x="5674" y="2307"/>
                </a:lnTo>
                <a:lnTo>
                  <a:pt x="5676" y="2305"/>
                </a:lnTo>
                <a:lnTo>
                  <a:pt x="5678" y="2303"/>
                </a:lnTo>
                <a:lnTo>
                  <a:pt x="5679" y="2300"/>
                </a:lnTo>
                <a:lnTo>
                  <a:pt x="5679" y="2298"/>
                </a:lnTo>
                <a:lnTo>
                  <a:pt x="5679" y="2297"/>
                </a:lnTo>
                <a:lnTo>
                  <a:pt x="5679" y="2293"/>
                </a:lnTo>
                <a:lnTo>
                  <a:pt x="5679" y="2290"/>
                </a:lnTo>
                <a:lnTo>
                  <a:pt x="5679" y="2288"/>
                </a:lnTo>
                <a:lnTo>
                  <a:pt x="5679" y="2286"/>
                </a:lnTo>
                <a:lnTo>
                  <a:pt x="5691" y="2287"/>
                </a:lnTo>
                <a:lnTo>
                  <a:pt x="5698" y="2288"/>
                </a:lnTo>
                <a:lnTo>
                  <a:pt x="5706" y="2289"/>
                </a:lnTo>
                <a:lnTo>
                  <a:pt x="5713" y="2290"/>
                </a:lnTo>
                <a:lnTo>
                  <a:pt x="5721" y="2293"/>
                </a:lnTo>
                <a:lnTo>
                  <a:pt x="5726" y="2296"/>
                </a:lnTo>
                <a:lnTo>
                  <a:pt x="5729" y="2298"/>
                </a:lnTo>
                <a:lnTo>
                  <a:pt x="5731" y="2300"/>
                </a:lnTo>
                <a:lnTo>
                  <a:pt x="5731" y="2301"/>
                </a:lnTo>
                <a:lnTo>
                  <a:pt x="5732" y="2302"/>
                </a:lnTo>
                <a:lnTo>
                  <a:pt x="5732" y="2304"/>
                </a:lnTo>
                <a:lnTo>
                  <a:pt x="5733" y="2309"/>
                </a:lnTo>
                <a:lnTo>
                  <a:pt x="5734" y="2314"/>
                </a:lnTo>
                <a:lnTo>
                  <a:pt x="5735" y="2316"/>
                </a:lnTo>
                <a:lnTo>
                  <a:pt x="5736" y="2317"/>
                </a:lnTo>
                <a:lnTo>
                  <a:pt x="5737" y="2318"/>
                </a:lnTo>
                <a:lnTo>
                  <a:pt x="5739" y="2318"/>
                </a:lnTo>
                <a:lnTo>
                  <a:pt x="5742" y="2318"/>
                </a:lnTo>
                <a:lnTo>
                  <a:pt x="5745" y="2319"/>
                </a:lnTo>
                <a:lnTo>
                  <a:pt x="5748" y="2320"/>
                </a:lnTo>
                <a:lnTo>
                  <a:pt x="5756" y="2337"/>
                </a:lnTo>
                <a:lnTo>
                  <a:pt x="5761" y="2339"/>
                </a:lnTo>
                <a:lnTo>
                  <a:pt x="5766" y="2341"/>
                </a:lnTo>
                <a:lnTo>
                  <a:pt x="5779" y="2343"/>
                </a:lnTo>
                <a:lnTo>
                  <a:pt x="5792" y="2345"/>
                </a:lnTo>
                <a:lnTo>
                  <a:pt x="5799" y="2347"/>
                </a:lnTo>
                <a:lnTo>
                  <a:pt x="5804" y="2348"/>
                </a:lnTo>
                <a:lnTo>
                  <a:pt x="5804" y="2344"/>
                </a:lnTo>
                <a:lnTo>
                  <a:pt x="5804" y="2340"/>
                </a:lnTo>
                <a:lnTo>
                  <a:pt x="5800" y="2338"/>
                </a:lnTo>
                <a:lnTo>
                  <a:pt x="5798" y="2337"/>
                </a:lnTo>
                <a:lnTo>
                  <a:pt x="5795" y="2336"/>
                </a:lnTo>
                <a:lnTo>
                  <a:pt x="5793" y="2334"/>
                </a:lnTo>
                <a:lnTo>
                  <a:pt x="5795" y="2331"/>
                </a:lnTo>
                <a:lnTo>
                  <a:pt x="5796" y="2330"/>
                </a:lnTo>
                <a:lnTo>
                  <a:pt x="5796" y="2329"/>
                </a:lnTo>
                <a:lnTo>
                  <a:pt x="5795" y="2328"/>
                </a:lnTo>
                <a:lnTo>
                  <a:pt x="5794" y="2327"/>
                </a:lnTo>
                <a:lnTo>
                  <a:pt x="5792" y="2327"/>
                </a:lnTo>
                <a:lnTo>
                  <a:pt x="5789" y="2327"/>
                </a:lnTo>
                <a:lnTo>
                  <a:pt x="5785" y="2327"/>
                </a:lnTo>
                <a:lnTo>
                  <a:pt x="5783" y="2326"/>
                </a:lnTo>
                <a:lnTo>
                  <a:pt x="5781" y="2326"/>
                </a:lnTo>
                <a:lnTo>
                  <a:pt x="5780" y="2324"/>
                </a:lnTo>
                <a:lnTo>
                  <a:pt x="5780" y="2323"/>
                </a:lnTo>
                <a:lnTo>
                  <a:pt x="5780" y="2321"/>
                </a:lnTo>
                <a:lnTo>
                  <a:pt x="5780" y="2319"/>
                </a:lnTo>
                <a:lnTo>
                  <a:pt x="5781" y="2316"/>
                </a:lnTo>
                <a:lnTo>
                  <a:pt x="5781" y="2314"/>
                </a:lnTo>
                <a:lnTo>
                  <a:pt x="5780" y="2314"/>
                </a:lnTo>
                <a:lnTo>
                  <a:pt x="5779" y="2313"/>
                </a:lnTo>
                <a:lnTo>
                  <a:pt x="5776" y="2313"/>
                </a:lnTo>
                <a:lnTo>
                  <a:pt x="5773" y="2313"/>
                </a:lnTo>
                <a:lnTo>
                  <a:pt x="5770" y="2311"/>
                </a:lnTo>
                <a:lnTo>
                  <a:pt x="5769" y="2311"/>
                </a:lnTo>
                <a:lnTo>
                  <a:pt x="5768" y="2310"/>
                </a:lnTo>
                <a:lnTo>
                  <a:pt x="5768" y="2307"/>
                </a:lnTo>
                <a:lnTo>
                  <a:pt x="5767" y="2305"/>
                </a:lnTo>
                <a:lnTo>
                  <a:pt x="5767" y="2302"/>
                </a:lnTo>
                <a:lnTo>
                  <a:pt x="5766" y="2297"/>
                </a:lnTo>
                <a:lnTo>
                  <a:pt x="5766" y="2294"/>
                </a:lnTo>
                <a:lnTo>
                  <a:pt x="5764" y="2292"/>
                </a:lnTo>
                <a:lnTo>
                  <a:pt x="5764" y="2291"/>
                </a:lnTo>
                <a:lnTo>
                  <a:pt x="5762" y="2291"/>
                </a:lnTo>
                <a:lnTo>
                  <a:pt x="5759" y="2290"/>
                </a:lnTo>
                <a:lnTo>
                  <a:pt x="5756" y="2290"/>
                </a:lnTo>
                <a:lnTo>
                  <a:pt x="5753" y="2289"/>
                </a:lnTo>
                <a:lnTo>
                  <a:pt x="5751" y="2287"/>
                </a:lnTo>
                <a:lnTo>
                  <a:pt x="5750" y="2284"/>
                </a:lnTo>
                <a:lnTo>
                  <a:pt x="5749" y="2281"/>
                </a:lnTo>
                <a:lnTo>
                  <a:pt x="5748" y="2277"/>
                </a:lnTo>
                <a:lnTo>
                  <a:pt x="5745" y="2264"/>
                </a:lnTo>
                <a:lnTo>
                  <a:pt x="5751" y="2261"/>
                </a:lnTo>
                <a:lnTo>
                  <a:pt x="5759" y="2258"/>
                </a:lnTo>
                <a:lnTo>
                  <a:pt x="5756" y="2241"/>
                </a:lnTo>
                <a:lnTo>
                  <a:pt x="5754" y="2241"/>
                </a:lnTo>
                <a:lnTo>
                  <a:pt x="5752" y="2241"/>
                </a:lnTo>
                <a:lnTo>
                  <a:pt x="5749" y="2241"/>
                </a:lnTo>
                <a:lnTo>
                  <a:pt x="5745" y="2242"/>
                </a:lnTo>
                <a:lnTo>
                  <a:pt x="5744" y="2242"/>
                </a:lnTo>
                <a:lnTo>
                  <a:pt x="5742" y="2241"/>
                </a:lnTo>
                <a:lnTo>
                  <a:pt x="5741" y="2240"/>
                </a:lnTo>
                <a:lnTo>
                  <a:pt x="5740" y="2239"/>
                </a:lnTo>
                <a:lnTo>
                  <a:pt x="5739" y="2236"/>
                </a:lnTo>
                <a:lnTo>
                  <a:pt x="5738" y="2232"/>
                </a:lnTo>
                <a:lnTo>
                  <a:pt x="5736" y="2230"/>
                </a:lnTo>
                <a:lnTo>
                  <a:pt x="5734" y="2229"/>
                </a:lnTo>
                <a:lnTo>
                  <a:pt x="5732" y="2229"/>
                </a:lnTo>
                <a:lnTo>
                  <a:pt x="5728" y="2229"/>
                </a:lnTo>
                <a:lnTo>
                  <a:pt x="5723" y="2229"/>
                </a:lnTo>
                <a:lnTo>
                  <a:pt x="5721" y="2228"/>
                </a:lnTo>
                <a:lnTo>
                  <a:pt x="5719" y="2227"/>
                </a:lnTo>
                <a:lnTo>
                  <a:pt x="5719" y="2225"/>
                </a:lnTo>
                <a:lnTo>
                  <a:pt x="5719" y="2222"/>
                </a:lnTo>
                <a:lnTo>
                  <a:pt x="5719" y="2218"/>
                </a:lnTo>
                <a:lnTo>
                  <a:pt x="5719" y="2216"/>
                </a:lnTo>
                <a:lnTo>
                  <a:pt x="5713" y="2209"/>
                </a:lnTo>
                <a:lnTo>
                  <a:pt x="5707" y="2202"/>
                </a:lnTo>
                <a:lnTo>
                  <a:pt x="5705" y="2201"/>
                </a:lnTo>
                <a:lnTo>
                  <a:pt x="5703" y="2201"/>
                </a:lnTo>
                <a:lnTo>
                  <a:pt x="5701" y="2202"/>
                </a:lnTo>
                <a:lnTo>
                  <a:pt x="5699" y="2202"/>
                </a:lnTo>
                <a:lnTo>
                  <a:pt x="5697" y="2200"/>
                </a:lnTo>
                <a:lnTo>
                  <a:pt x="5694" y="2196"/>
                </a:lnTo>
                <a:lnTo>
                  <a:pt x="5692" y="2193"/>
                </a:lnTo>
                <a:lnTo>
                  <a:pt x="5690" y="2190"/>
                </a:lnTo>
                <a:lnTo>
                  <a:pt x="5686" y="2188"/>
                </a:lnTo>
                <a:lnTo>
                  <a:pt x="5680" y="2186"/>
                </a:lnTo>
                <a:lnTo>
                  <a:pt x="5668" y="2183"/>
                </a:lnTo>
                <a:lnTo>
                  <a:pt x="5656" y="2180"/>
                </a:lnTo>
                <a:lnTo>
                  <a:pt x="5650" y="2178"/>
                </a:lnTo>
                <a:lnTo>
                  <a:pt x="5645" y="2176"/>
                </a:lnTo>
                <a:lnTo>
                  <a:pt x="5639" y="2173"/>
                </a:lnTo>
                <a:lnTo>
                  <a:pt x="5628" y="2167"/>
                </a:lnTo>
                <a:close/>
                <a:moveTo>
                  <a:pt x="5162" y="2760"/>
                </a:moveTo>
                <a:lnTo>
                  <a:pt x="5162" y="2761"/>
                </a:lnTo>
                <a:lnTo>
                  <a:pt x="5162" y="2763"/>
                </a:lnTo>
                <a:lnTo>
                  <a:pt x="5160" y="2765"/>
                </a:lnTo>
                <a:lnTo>
                  <a:pt x="5159" y="2767"/>
                </a:lnTo>
                <a:lnTo>
                  <a:pt x="5158" y="2767"/>
                </a:lnTo>
                <a:lnTo>
                  <a:pt x="5159" y="2768"/>
                </a:lnTo>
                <a:lnTo>
                  <a:pt x="5161" y="2770"/>
                </a:lnTo>
                <a:lnTo>
                  <a:pt x="5162" y="2772"/>
                </a:lnTo>
                <a:lnTo>
                  <a:pt x="5164" y="2777"/>
                </a:lnTo>
                <a:lnTo>
                  <a:pt x="5165" y="2779"/>
                </a:lnTo>
                <a:lnTo>
                  <a:pt x="5165" y="2781"/>
                </a:lnTo>
                <a:lnTo>
                  <a:pt x="5166" y="2786"/>
                </a:lnTo>
                <a:lnTo>
                  <a:pt x="5166" y="2797"/>
                </a:lnTo>
                <a:lnTo>
                  <a:pt x="5166" y="2803"/>
                </a:lnTo>
                <a:lnTo>
                  <a:pt x="5167" y="2810"/>
                </a:lnTo>
                <a:lnTo>
                  <a:pt x="5173" y="2813"/>
                </a:lnTo>
                <a:lnTo>
                  <a:pt x="5174" y="2816"/>
                </a:lnTo>
                <a:lnTo>
                  <a:pt x="5174" y="2819"/>
                </a:lnTo>
                <a:lnTo>
                  <a:pt x="5175" y="2826"/>
                </a:lnTo>
                <a:lnTo>
                  <a:pt x="5175" y="2833"/>
                </a:lnTo>
                <a:lnTo>
                  <a:pt x="5176" y="2839"/>
                </a:lnTo>
                <a:lnTo>
                  <a:pt x="5178" y="2839"/>
                </a:lnTo>
                <a:lnTo>
                  <a:pt x="5179" y="2844"/>
                </a:lnTo>
                <a:lnTo>
                  <a:pt x="5179" y="2849"/>
                </a:lnTo>
                <a:lnTo>
                  <a:pt x="5179" y="2854"/>
                </a:lnTo>
                <a:lnTo>
                  <a:pt x="5178" y="2860"/>
                </a:lnTo>
                <a:lnTo>
                  <a:pt x="5177" y="2872"/>
                </a:lnTo>
                <a:lnTo>
                  <a:pt x="5176" y="2886"/>
                </a:lnTo>
                <a:lnTo>
                  <a:pt x="5167" y="2886"/>
                </a:lnTo>
                <a:lnTo>
                  <a:pt x="5162" y="2886"/>
                </a:lnTo>
                <a:lnTo>
                  <a:pt x="5164" y="2892"/>
                </a:lnTo>
                <a:lnTo>
                  <a:pt x="5166" y="2895"/>
                </a:lnTo>
                <a:lnTo>
                  <a:pt x="5167" y="2898"/>
                </a:lnTo>
                <a:lnTo>
                  <a:pt x="5169" y="2899"/>
                </a:lnTo>
                <a:lnTo>
                  <a:pt x="5170" y="2899"/>
                </a:lnTo>
                <a:lnTo>
                  <a:pt x="5174" y="2900"/>
                </a:lnTo>
                <a:lnTo>
                  <a:pt x="5178" y="2901"/>
                </a:lnTo>
                <a:lnTo>
                  <a:pt x="5181" y="2903"/>
                </a:lnTo>
                <a:lnTo>
                  <a:pt x="5182" y="2904"/>
                </a:lnTo>
                <a:lnTo>
                  <a:pt x="5182" y="2905"/>
                </a:lnTo>
                <a:lnTo>
                  <a:pt x="5182" y="2908"/>
                </a:lnTo>
                <a:lnTo>
                  <a:pt x="5183" y="2910"/>
                </a:lnTo>
                <a:lnTo>
                  <a:pt x="5183" y="2911"/>
                </a:lnTo>
                <a:lnTo>
                  <a:pt x="5184" y="2912"/>
                </a:lnTo>
                <a:lnTo>
                  <a:pt x="5187" y="2913"/>
                </a:lnTo>
                <a:lnTo>
                  <a:pt x="5189" y="2913"/>
                </a:lnTo>
                <a:lnTo>
                  <a:pt x="5192" y="2913"/>
                </a:lnTo>
                <a:lnTo>
                  <a:pt x="5194" y="2913"/>
                </a:lnTo>
                <a:lnTo>
                  <a:pt x="5197" y="2912"/>
                </a:lnTo>
                <a:lnTo>
                  <a:pt x="5199" y="2912"/>
                </a:lnTo>
                <a:lnTo>
                  <a:pt x="5201" y="2912"/>
                </a:lnTo>
                <a:lnTo>
                  <a:pt x="5209" y="2917"/>
                </a:lnTo>
                <a:lnTo>
                  <a:pt x="5212" y="2917"/>
                </a:lnTo>
                <a:lnTo>
                  <a:pt x="5214" y="2917"/>
                </a:lnTo>
                <a:lnTo>
                  <a:pt x="5218" y="2916"/>
                </a:lnTo>
                <a:lnTo>
                  <a:pt x="5220" y="2915"/>
                </a:lnTo>
                <a:lnTo>
                  <a:pt x="5221" y="2914"/>
                </a:lnTo>
                <a:lnTo>
                  <a:pt x="5224" y="2911"/>
                </a:lnTo>
                <a:lnTo>
                  <a:pt x="5228" y="2904"/>
                </a:lnTo>
                <a:lnTo>
                  <a:pt x="5232" y="2898"/>
                </a:lnTo>
                <a:lnTo>
                  <a:pt x="5234" y="2900"/>
                </a:lnTo>
                <a:lnTo>
                  <a:pt x="5236" y="2903"/>
                </a:lnTo>
                <a:lnTo>
                  <a:pt x="5238" y="2904"/>
                </a:lnTo>
                <a:lnTo>
                  <a:pt x="5239" y="2905"/>
                </a:lnTo>
                <a:lnTo>
                  <a:pt x="5241" y="2906"/>
                </a:lnTo>
                <a:lnTo>
                  <a:pt x="5243" y="2906"/>
                </a:lnTo>
                <a:lnTo>
                  <a:pt x="5244" y="2905"/>
                </a:lnTo>
                <a:lnTo>
                  <a:pt x="5245" y="2904"/>
                </a:lnTo>
                <a:lnTo>
                  <a:pt x="5245" y="2901"/>
                </a:lnTo>
                <a:lnTo>
                  <a:pt x="5244" y="2899"/>
                </a:lnTo>
                <a:lnTo>
                  <a:pt x="5243" y="2894"/>
                </a:lnTo>
                <a:lnTo>
                  <a:pt x="5243" y="2892"/>
                </a:lnTo>
                <a:lnTo>
                  <a:pt x="5244" y="2892"/>
                </a:lnTo>
                <a:lnTo>
                  <a:pt x="5247" y="2893"/>
                </a:lnTo>
                <a:lnTo>
                  <a:pt x="5251" y="2894"/>
                </a:lnTo>
                <a:lnTo>
                  <a:pt x="5253" y="2895"/>
                </a:lnTo>
                <a:lnTo>
                  <a:pt x="5254" y="2895"/>
                </a:lnTo>
                <a:lnTo>
                  <a:pt x="5257" y="2894"/>
                </a:lnTo>
                <a:lnTo>
                  <a:pt x="5261" y="2893"/>
                </a:lnTo>
                <a:lnTo>
                  <a:pt x="5271" y="2890"/>
                </a:lnTo>
                <a:lnTo>
                  <a:pt x="5280" y="2888"/>
                </a:lnTo>
                <a:lnTo>
                  <a:pt x="5285" y="2887"/>
                </a:lnTo>
                <a:lnTo>
                  <a:pt x="5288" y="2886"/>
                </a:lnTo>
                <a:lnTo>
                  <a:pt x="5289" y="2887"/>
                </a:lnTo>
                <a:lnTo>
                  <a:pt x="5290" y="2887"/>
                </a:lnTo>
                <a:lnTo>
                  <a:pt x="5292" y="2889"/>
                </a:lnTo>
                <a:lnTo>
                  <a:pt x="5293" y="2891"/>
                </a:lnTo>
                <a:lnTo>
                  <a:pt x="5294" y="2892"/>
                </a:lnTo>
                <a:lnTo>
                  <a:pt x="5296" y="2891"/>
                </a:lnTo>
                <a:lnTo>
                  <a:pt x="5300" y="2889"/>
                </a:lnTo>
                <a:lnTo>
                  <a:pt x="5305" y="2886"/>
                </a:lnTo>
                <a:lnTo>
                  <a:pt x="5307" y="2886"/>
                </a:lnTo>
                <a:lnTo>
                  <a:pt x="5309" y="2887"/>
                </a:lnTo>
                <a:lnTo>
                  <a:pt x="5312" y="2889"/>
                </a:lnTo>
                <a:lnTo>
                  <a:pt x="5315" y="2890"/>
                </a:lnTo>
                <a:lnTo>
                  <a:pt x="5317" y="2890"/>
                </a:lnTo>
                <a:lnTo>
                  <a:pt x="5319" y="2889"/>
                </a:lnTo>
                <a:lnTo>
                  <a:pt x="5320" y="2889"/>
                </a:lnTo>
                <a:lnTo>
                  <a:pt x="5321" y="2888"/>
                </a:lnTo>
                <a:lnTo>
                  <a:pt x="5322" y="2887"/>
                </a:lnTo>
                <a:lnTo>
                  <a:pt x="5323" y="2886"/>
                </a:lnTo>
                <a:lnTo>
                  <a:pt x="5324" y="2883"/>
                </a:lnTo>
                <a:lnTo>
                  <a:pt x="5325" y="2880"/>
                </a:lnTo>
                <a:lnTo>
                  <a:pt x="5327" y="2874"/>
                </a:lnTo>
                <a:lnTo>
                  <a:pt x="5329" y="2871"/>
                </a:lnTo>
                <a:lnTo>
                  <a:pt x="5330" y="2869"/>
                </a:lnTo>
                <a:lnTo>
                  <a:pt x="5333" y="2868"/>
                </a:lnTo>
                <a:lnTo>
                  <a:pt x="5335" y="2868"/>
                </a:lnTo>
                <a:lnTo>
                  <a:pt x="5336" y="2868"/>
                </a:lnTo>
                <a:lnTo>
                  <a:pt x="5337" y="2868"/>
                </a:lnTo>
                <a:lnTo>
                  <a:pt x="5340" y="2870"/>
                </a:lnTo>
                <a:lnTo>
                  <a:pt x="5342" y="2870"/>
                </a:lnTo>
                <a:lnTo>
                  <a:pt x="5344" y="2869"/>
                </a:lnTo>
                <a:lnTo>
                  <a:pt x="5344" y="2864"/>
                </a:lnTo>
                <a:lnTo>
                  <a:pt x="5345" y="2863"/>
                </a:lnTo>
                <a:lnTo>
                  <a:pt x="5346" y="2862"/>
                </a:lnTo>
                <a:lnTo>
                  <a:pt x="5349" y="2862"/>
                </a:lnTo>
                <a:lnTo>
                  <a:pt x="5353" y="2862"/>
                </a:lnTo>
                <a:lnTo>
                  <a:pt x="5354" y="2862"/>
                </a:lnTo>
                <a:lnTo>
                  <a:pt x="5356" y="2861"/>
                </a:lnTo>
                <a:lnTo>
                  <a:pt x="5356" y="2860"/>
                </a:lnTo>
                <a:lnTo>
                  <a:pt x="5357" y="2857"/>
                </a:lnTo>
                <a:lnTo>
                  <a:pt x="5357" y="2854"/>
                </a:lnTo>
                <a:lnTo>
                  <a:pt x="5358" y="2853"/>
                </a:lnTo>
                <a:lnTo>
                  <a:pt x="5361" y="2853"/>
                </a:lnTo>
                <a:lnTo>
                  <a:pt x="5361" y="2850"/>
                </a:lnTo>
                <a:lnTo>
                  <a:pt x="5363" y="2849"/>
                </a:lnTo>
                <a:lnTo>
                  <a:pt x="5365" y="2850"/>
                </a:lnTo>
                <a:lnTo>
                  <a:pt x="5369" y="2851"/>
                </a:lnTo>
                <a:lnTo>
                  <a:pt x="5373" y="2852"/>
                </a:lnTo>
                <a:lnTo>
                  <a:pt x="5376" y="2853"/>
                </a:lnTo>
                <a:lnTo>
                  <a:pt x="5378" y="2853"/>
                </a:lnTo>
                <a:lnTo>
                  <a:pt x="5382" y="2852"/>
                </a:lnTo>
                <a:lnTo>
                  <a:pt x="5386" y="2851"/>
                </a:lnTo>
                <a:lnTo>
                  <a:pt x="5396" y="2848"/>
                </a:lnTo>
                <a:lnTo>
                  <a:pt x="5419" y="2840"/>
                </a:lnTo>
                <a:lnTo>
                  <a:pt x="5431" y="2837"/>
                </a:lnTo>
                <a:lnTo>
                  <a:pt x="5443" y="2834"/>
                </a:lnTo>
                <a:lnTo>
                  <a:pt x="5454" y="2832"/>
                </a:lnTo>
                <a:lnTo>
                  <a:pt x="5458" y="2832"/>
                </a:lnTo>
                <a:lnTo>
                  <a:pt x="5462" y="2833"/>
                </a:lnTo>
                <a:lnTo>
                  <a:pt x="5465" y="2834"/>
                </a:lnTo>
                <a:lnTo>
                  <a:pt x="5466" y="2836"/>
                </a:lnTo>
                <a:lnTo>
                  <a:pt x="5469" y="2840"/>
                </a:lnTo>
                <a:lnTo>
                  <a:pt x="5471" y="2844"/>
                </a:lnTo>
                <a:lnTo>
                  <a:pt x="5472" y="2846"/>
                </a:lnTo>
                <a:lnTo>
                  <a:pt x="5474" y="2847"/>
                </a:lnTo>
                <a:lnTo>
                  <a:pt x="5477" y="2848"/>
                </a:lnTo>
                <a:lnTo>
                  <a:pt x="5480" y="2847"/>
                </a:lnTo>
                <a:lnTo>
                  <a:pt x="5487" y="2846"/>
                </a:lnTo>
                <a:lnTo>
                  <a:pt x="5494" y="2845"/>
                </a:lnTo>
                <a:lnTo>
                  <a:pt x="5498" y="2846"/>
                </a:lnTo>
                <a:lnTo>
                  <a:pt x="5502" y="2847"/>
                </a:lnTo>
                <a:lnTo>
                  <a:pt x="5502" y="2850"/>
                </a:lnTo>
                <a:lnTo>
                  <a:pt x="5504" y="2852"/>
                </a:lnTo>
                <a:lnTo>
                  <a:pt x="5505" y="2854"/>
                </a:lnTo>
                <a:lnTo>
                  <a:pt x="5504" y="2856"/>
                </a:lnTo>
                <a:lnTo>
                  <a:pt x="5502" y="2858"/>
                </a:lnTo>
                <a:lnTo>
                  <a:pt x="5507" y="2859"/>
                </a:lnTo>
                <a:lnTo>
                  <a:pt x="5511" y="2859"/>
                </a:lnTo>
                <a:lnTo>
                  <a:pt x="5513" y="2860"/>
                </a:lnTo>
                <a:lnTo>
                  <a:pt x="5512" y="2862"/>
                </a:lnTo>
                <a:lnTo>
                  <a:pt x="5510" y="2864"/>
                </a:lnTo>
                <a:lnTo>
                  <a:pt x="5510" y="2865"/>
                </a:lnTo>
                <a:lnTo>
                  <a:pt x="5510" y="2866"/>
                </a:lnTo>
                <a:lnTo>
                  <a:pt x="5510" y="2867"/>
                </a:lnTo>
                <a:lnTo>
                  <a:pt x="5511" y="2867"/>
                </a:lnTo>
                <a:lnTo>
                  <a:pt x="5510" y="2867"/>
                </a:lnTo>
                <a:lnTo>
                  <a:pt x="5507" y="2867"/>
                </a:lnTo>
                <a:lnTo>
                  <a:pt x="5509" y="2869"/>
                </a:lnTo>
                <a:lnTo>
                  <a:pt x="5510" y="2871"/>
                </a:lnTo>
                <a:lnTo>
                  <a:pt x="5511" y="2872"/>
                </a:lnTo>
                <a:lnTo>
                  <a:pt x="5510" y="2872"/>
                </a:lnTo>
                <a:lnTo>
                  <a:pt x="5518" y="2874"/>
                </a:lnTo>
                <a:lnTo>
                  <a:pt x="5524" y="2875"/>
                </a:lnTo>
                <a:lnTo>
                  <a:pt x="5525" y="2883"/>
                </a:lnTo>
                <a:lnTo>
                  <a:pt x="5525" y="2889"/>
                </a:lnTo>
                <a:lnTo>
                  <a:pt x="5526" y="2891"/>
                </a:lnTo>
                <a:lnTo>
                  <a:pt x="5527" y="2895"/>
                </a:lnTo>
                <a:lnTo>
                  <a:pt x="5528" y="2899"/>
                </a:lnTo>
                <a:lnTo>
                  <a:pt x="5530" y="2903"/>
                </a:lnTo>
                <a:lnTo>
                  <a:pt x="5531" y="2903"/>
                </a:lnTo>
                <a:lnTo>
                  <a:pt x="5534" y="2904"/>
                </a:lnTo>
                <a:lnTo>
                  <a:pt x="5538" y="2906"/>
                </a:lnTo>
                <a:lnTo>
                  <a:pt x="5555" y="2884"/>
                </a:lnTo>
                <a:lnTo>
                  <a:pt x="5557" y="2883"/>
                </a:lnTo>
                <a:lnTo>
                  <a:pt x="5560" y="2884"/>
                </a:lnTo>
                <a:lnTo>
                  <a:pt x="5562" y="2884"/>
                </a:lnTo>
                <a:lnTo>
                  <a:pt x="5563" y="2884"/>
                </a:lnTo>
                <a:lnTo>
                  <a:pt x="5564" y="2884"/>
                </a:lnTo>
                <a:lnTo>
                  <a:pt x="5566" y="2881"/>
                </a:lnTo>
                <a:lnTo>
                  <a:pt x="5568" y="2876"/>
                </a:lnTo>
                <a:lnTo>
                  <a:pt x="5570" y="2872"/>
                </a:lnTo>
                <a:lnTo>
                  <a:pt x="5572" y="2869"/>
                </a:lnTo>
                <a:lnTo>
                  <a:pt x="5574" y="2869"/>
                </a:lnTo>
                <a:lnTo>
                  <a:pt x="5576" y="2870"/>
                </a:lnTo>
                <a:lnTo>
                  <a:pt x="5576" y="2871"/>
                </a:lnTo>
                <a:lnTo>
                  <a:pt x="5577" y="2873"/>
                </a:lnTo>
                <a:lnTo>
                  <a:pt x="5576" y="2878"/>
                </a:lnTo>
                <a:lnTo>
                  <a:pt x="5574" y="2883"/>
                </a:lnTo>
                <a:lnTo>
                  <a:pt x="5569" y="2895"/>
                </a:lnTo>
                <a:lnTo>
                  <a:pt x="5567" y="2900"/>
                </a:lnTo>
                <a:lnTo>
                  <a:pt x="5567" y="2902"/>
                </a:lnTo>
                <a:lnTo>
                  <a:pt x="5567" y="2904"/>
                </a:lnTo>
                <a:lnTo>
                  <a:pt x="5568" y="2909"/>
                </a:lnTo>
                <a:lnTo>
                  <a:pt x="5570" y="2912"/>
                </a:lnTo>
                <a:lnTo>
                  <a:pt x="5570" y="2914"/>
                </a:lnTo>
                <a:lnTo>
                  <a:pt x="5569" y="2915"/>
                </a:lnTo>
                <a:lnTo>
                  <a:pt x="5567" y="2916"/>
                </a:lnTo>
                <a:lnTo>
                  <a:pt x="5564" y="2916"/>
                </a:lnTo>
                <a:lnTo>
                  <a:pt x="5561" y="2916"/>
                </a:lnTo>
                <a:lnTo>
                  <a:pt x="5558" y="2917"/>
                </a:lnTo>
                <a:lnTo>
                  <a:pt x="5558" y="2923"/>
                </a:lnTo>
                <a:lnTo>
                  <a:pt x="5560" y="2922"/>
                </a:lnTo>
                <a:lnTo>
                  <a:pt x="5562" y="2921"/>
                </a:lnTo>
                <a:lnTo>
                  <a:pt x="5564" y="2920"/>
                </a:lnTo>
                <a:lnTo>
                  <a:pt x="5571" y="2917"/>
                </a:lnTo>
                <a:lnTo>
                  <a:pt x="5573" y="2916"/>
                </a:lnTo>
                <a:lnTo>
                  <a:pt x="5574" y="2914"/>
                </a:lnTo>
                <a:lnTo>
                  <a:pt x="5574" y="2912"/>
                </a:lnTo>
                <a:lnTo>
                  <a:pt x="5574" y="2909"/>
                </a:lnTo>
                <a:lnTo>
                  <a:pt x="5575" y="2900"/>
                </a:lnTo>
                <a:lnTo>
                  <a:pt x="5579" y="2901"/>
                </a:lnTo>
                <a:lnTo>
                  <a:pt x="5583" y="2900"/>
                </a:lnTo>
                <a:lnTo>
                  <a:pt x="5583" y="2901"/>
                </a:lnTo>
                <a:lnTo>
                  <a:pt x="5583" y="2902"/>
                </a:lnTo>
                <a:lnTo>
                  <a:pt x="5581" y="2904"/>
                </a:lnTo>
                <a:lnTo>
                  <a:pt x="5580" y="2905"/>
                </a:lnTo>
                <a:lnTo>
                  <a:pt x="5580" y="2906"/>
                </a:lnTo>
                <a:lnTo>
                  <a:pt x="5581" y="2906"/>
                </a:lnTo>
                <a:lnTo>
                  <a:pt x="5582" y="2908"/>
                </a:lnTo>
                <a:lnTo>
                  <a:pt x="5584" y="2910"/>
                </a:lnTo>
                <a:lnTo>
                  <a:pt x="5587" y="2916"/>
                </a:lnTo>
                <a:lnTo>
                  <a:pt x="5588" y="2919"/>
                </a:lnTo>
                <a:lnTo>
                  <a:pt x="5589" y="2922"/>
                </a:lnTo>
                <a:lnTo>
                  <a:pt x="5589" y="2926"/>
                </a:lnTo>
                <a:lnTo>
                  <a:pt x="5589" y="2929"/>
                </a:lnTo>
                <a:lnTo>
                  <a:pt x="5586" y="2937"/>
                </a:lnTo>
                <a:lnTo>
                  <a:pt x="5595" y="2935"/>
                </a:lnTo>
                <a:lnTo>
                  <a:pt x="5603" y="2931"/>
                </a:lnTo>
                <a:lnTo>
                  <a:pt x="5607" y="2944"/>
                </a:lnTo>
                <a:lnTo>
                  <a:pt x="5610" y="2957"/>
                </a:lnTo>
                <a:lnTo>
                  <a:pt x="5611" y="2970"/>
                </a:lnTo>
                <a:lnTo>
                  <a:pt x="5612" y="2976"/>
                </a:lnTo>
                <a:lnTo>
                  <a:pt x="5612" y="2982"/>
                </a:lnTo>
                <a:lnTo>
                  <a:pt x="5617" y="2984"/>
                </a:lnTo>
                <a:lnTo>
                  <a:pt x="5620" y="2986"/>
                </a:lnTo>
                <a:lnTo>
                  <a:pt x="5623" y="2988"/>
                </a:lnTo>
                <a:lnTo>
                  <a:pt x="5624" y="2989"/>
                </a:lnTo>
                <a:lnTo>
                  <a:pt x="5624" y="2990"/>
                </a:lnTo>
                <a:lnTo>
                  <a:pt x="5625" y="2993"/>
                </a:lnTo>
                <a:lnTo>
                  <a:pt x="5626" y="2996"/>
                </a:lnTo>
                <a:lnTo>
                  <a:pt x="5627" y="2998"/>
                </a:lnTo>
                <a:lnTo>
                  <a:pt x="5628" y="2999"/>
                </a:lnTo>
                <a:lnTo>
                  <a:pt x="5632" y="3001"/>
                </a:lnTo>
                <a:lnTo>
                  <a:pt x="5637" y="3003"/>
                </a:lnTo>
                <a:lnTo>
                  <a:pt x="5645" y="3007"/>
                </a:lnTo>
                <a:lnTo>
                  <a:pt x="5646" y="3007"/>
                </a:lnTo>
                <a:lnTo>
                  <a:pt x="5646" y="3006"/>
                </a:lnTo>
                <a:lnTo>
                  <a:pt x="5647" y="3003"/>
                </a:lnTo>
                <a:lnTo>
                  <a:pt x="5649" y="3002"/>
                </a:lnTo>
                <a:lnTo>
                  <a:pt x="5650" y="3001"/>
                </a:lnTo>
                <a:lnTo>
                  <a:pt x="5651" y="3002"/>
                </a:lnTo>
                <a:lnTo>
                  <a:pt x="5653" y="3003"/>
                </a:lnTo>
                <a:lnTo>
                  <a:pt x="5655" y="3005"/>
                </a:lnTo>
                <a:lnTo>
                  <a:pt x="5657" y="3008"/>
                </a:lnTo>
                <a:lnTo>
                  <a:pt x="5659" y="3013"/>
                </a:lnTo>
                <a:lnTo>
                  <a:pt x="5661" y="3014"/>
                </a:lnTo>
                <a:lnTo>
                  <a:pt x="5662" y="3016"/>
                </a:lnTo>
                <a:lnTo>
                  <a:pt x="5666" y="3018"/>
                </a:lnTo>
                <a:lnTo>
                  <a:pt x="5670" y="3020"/>
                </a:lnTo>
                <a:lnTo>
                  <a:pt x="5673" y="3021"/>
                </a:lnTo>
                <a:lnTo>
                  <a:pt x="5676" y="3021"/>
                </a:lnTo>
                <a:lnTo>
                  <a:pt x="5679" y="3021"/>
                </a:lnTo>
                <a:lnTo>
                  <a:pt x="5681" y="3020"/>
                </a:lnTo>
                <a:lnTo>
                  <a:pt x="5684" y="3017"/>
                </a:lnTo>
                <a:lnTo>
                  <a:pt x="5686" y="3013"/>
                </a:lnTo>
                <a:lnTo>
                  <a:pt x="5689" y="3010"/>
                </a:lnTo>
                <a:lnTo>
                  <a:pt x="5691" y="3006"/>
                </a:lnTo>
                <a:lnTo>
                  <a:pt x="5692" y="3005"/>
                </a:lnTo>
                <a:lnTo>
                  <a:pt x="5693" y="3005"/>
                </a:lnTo>
                <a:lnTo>
                  <a:pt x="5699" y="3005"/>
                </a:lnTo>
                <a:lnTo>
                  <a:pt x="5697" y="3002"/>
                </a:lnTo>
                <a:lnTo>
                  <a:pt x="5696" y="3000"/>
                </a:lnTo>
                <a:lnTo>
                  <a:pt x="5696" y="2999"/>
                </a:lnTo>
                <a:lnTo>
                  <a:pt x="5698" y="2997"/>
                </a:lnTo>
                <a:lnTo>
                  <a:pt x="5702" y="2995"/>
                </a:lnTo>
                <a:lnTo>
                  <a:pt x="5705" y="2993"/>
                </a:lnTo>
                <a:lnTo>
                  <a:pt x="5707" y="2990"/>
                </a:lnTo>
                <a:lnTo>
                  <a:pt x="5707" y="2992"/>
                </a:lnTo>
                <a:lnTo>
                  <a:pt x="5707" y="2994"/>
                </a:lnTo>
                <a:lnTo>
                  <a:pt x="5707" y="2995"/>
                </a:lnTo>
                <a:lnTo>
                  <a:pt x="5709" y="2997"/>
                </a:lnTo>
                <a:lnTo>
                  <a:pt x="5710" y="2999"/>
                </a:lnTo>
                <a:lnTo>
                  <a:pt x="5705" y="3002"/>
                </a:lnTo>
                <a:lnTo>
                  <a:pt x="5703" y="3004"/>
                </a:lnTo>
                <a:lnTo>
                  <a:pt x="5702" y="3006"/>
                </a:lnTo>
                <a:lnTo>
                  <a:pt x="5702" y="3007"/>
                </a:lnTo>
                <a:lnTo>
                  <a:pt x="5709" y="3005"/>
                </a:lnTo>
                <a:lnTo>
                  <a:pt x="5717" y="3004"/>
                </a:lnTo>
                <a:lnTo>
                  <a:pt x="5719" y="3004"/>
                </a:lnTo>
                <a:lnTo>
                  <a:pt x="5720" y="3004"/>
                </a:lnTo>
                <a:lnTo>
                  <a:pt x="5719" y="3005"/>
                </a:lnTo>
                <a:lnTo>
                  <a:pt x="5718" y="3006"/>
                </a:lnTo>
                <a:lnTo>
                  <a:pt x="5717" y="3008"/>
                </a:lnTo>
                <a:lnTo>
                  <a:pt x="5710" y="3013"/>
                </a:lnTo>
                <a:lnTo>
                  <a:pt x="5714" y="3015"/>
                </a:lnTo>
                <a:lnTo>
                  <a:pt x="5719" y="3017"/>
                </a:lnTo>
                <a:lnTo>
                  <a:pt x="5724" y="3019"/>
                </a:lnTo>
                <a:lnTo>
                  <a:pt x="5728" y="3021"/>
                </a:lnTo>
                <a:lnTo>
                  <a:pt x="5728" y="3022"/>
                </a:lnTo>
                <a:lnTo>
                  <a:pt x="5729" y="3023"/>
                </a:lnTo>
                <a:lnTo>
                  <a:pt x="5729" y="3026"/>
                </a:lnTo>
                <a:lnTo>
                  <a:pt x="5730" y="3028"/>
                </a:lnTo>
                <a:lnTo>
                  <a:pt x="5731" y="3030"/>
                </a:lnTo>
                <a:lnTo>
                  <a:pt x="5731" y="3029"/>
                </a:lnTo>
                <a:lnTo>
                  <a:pt x="5732" y="3028"/>
                </a:lnTo>
                <a:lnTo>
                  <a:pt x="5732" y="3025"/>
                </a:lnTo>
                <a:lnTo>
                  <a:pt x="5733" y="3023"/>
                </a:lnTo>
                <a:lnTo>
                  <a:pt x="5734" y="3021"/>
                </a:lnTo>
                <a:lnTo>
                  <a:pt x="5735" y="3021"/>
                </a:lnTo>
                <a:lnTo>
                  <a:pt x="5737" y="3021"/>
                </a:lnTo>
                <a:lnTo>
                  <a:pt x="5740" y="3022"/>
                </a:lnTo>
                <a:lnTo>
                  <a:pt x="5742" y="3021"/>
                </a:lnTo>
                <a:lnTo>
                  <a:pt x="5745" y="3019"/>
                </a:lnTo>
                <a:lnTo>
                  <a:pt x="5748" y="3016"/>
                </a:lnTo>
                <a:lnTo>
                  <a:pt x="5750" y="3012"/>
                </a:lnTo>
                <a:lnTo>
                  <a:pt x="5752" y="3008"/>
                </a:lnTo>
                <a:lnTo>
                  <a:pt x="5755" y="2999"/>
                </a:lnTo>
                <a:lnTo>
                  <a:pt x="5756" y="2993"/>
                </a:lnTo>
                <a:lnTo>
                  <a:pt x="5766" y="2993"/>
                </a:lnTo>
                <a:lnTo>
                  <a:pt x="5775" y="2994"/>
                </a:lnTo>
                <a:lnTo>
                  <a:pt x="5784" y="2994"/>
                </a:lnTo>
                <a:lnTo>
                  <a:pt x="5787" y="2994"/>
                </a:lnTo>
                <a:lnTo>
                  <a:pt x="5790" y="2993"/>
                </a:lnTo>
                <a:lnTo>
                  <a:pt x="5790" y="2992"/>
                </a:lnTo>
                <a:lnTo>
                  <a:pt x="5791" y="2991"/>
                </a:lnTo>
                <a:lnTo>
                  <a:pt x="5792" y="2989"/>
                </a:lnTo>
                <a:lnTo>
                  <a:pt x="5794" y="2988"/>
                </a:lnTo>
                <a:lnTo>
                  <a:pt x="5795" y="2988"/>
                </a:lnTo>
                <a:lnTo>
                  <a:pt x="5795" y="2984"/>
                </a:lnTo>
                <a:lnTo>
                  <a:pt x="5796" y="2981"/>
                </a:lnTo>
                <a:lnTo>
                  <a:pt x="5798" y="2979"/>
                </a:lnTo>
                <a:lnTo>
                  <a:pt x="5798" y="2976"/>
                </a:lnTo>
                <a:lnTo>
                  <a:pt x="5798" y="2975"/>
                </a:lnTo>
                <a:lnTo>
                  <a:pt x="5796" y="2974"/>
                </a:lnTo>
                <a:lnTo>
                  <a:pt x="5793" y="2972"/>
                </a:lnTo>
                <a:lnTo>
                  <a:pt x="5792" y="2971"/>
                </a:lnTo>
                <a:lnTo>
                  <a:pt x="5791" y="2971"/>
                </a:lnTo>
                <a:lnTo>
                  <a:pt x="5790" y="2970"/>
                </a:lnTo>
                <a:lnTo>
                  <a:pt x="5790" y="2968"/>
                </a:lnTo>
                <a:lnTo>
                  <a:pt x="5790" y="2965"/>
                </a:lnTo>
                <a:lnTo>
                  <a:pt x="5791" y="2964"/>
                </a:lnTo>
                <a:lnTo>
                  <a:pt x="5794" y="2962"/>
                </a:lnTo>
                <a:lnTo>
                  <a:pt x="5798" y="2960"/>
                </a:lnTo>
                <a:lnTo>
                  <a:pt x="5799" y="2957"/>
                </a:lnTo>
                <a:lnTo>
                  <a:pt x="5800" y="2954"/>
                </a:lnTo>
                <a:lnTo>
                  <a:pt x="5800" y="2948"/>
                </a:lnTo>
                <a:lnTo>
                  <a:pt x="5800" y="2941"/>
                </a:lnTo>
                <a:lnTo>
                  <a:pt x="5800" y="2938"/>
                </a:lnTo>
                <a:lnTo>
                  <a:pt x="5801" y="2934"/>
                </a:lnTo>
                <a:lnTo>
                  <a:pt x="5802" y="2931"/>
                </a:lnTo>
                <a:lnTo>
                  <a:pt x="5804" y="2928"/>
                </a:lnTo>
                <a:lnTo>
                  <a:pt x="5808" y="2921"/>
                </a:lnTo>
                <a:lnTo>
                  <a:pt x="5812" y="2913"/>
                </a:lnTo>
                <a:lnTo>
                  <a:pt x="5814" y="2910"/>
                </a:lnTo>
                <a:lnTo>
                  <a:pt x="5815" y="2906"/>
                </a:lnTo>
                <a:lnTo>
                  <a:pt x="5816" y="2902"/>
                </a:lnTo>
                <a:lnTo>
                  <a:pt x="5816" y="2899"/>
                </a:lnTo>
                <a:lnTo>
                  <a:pt x="5815" y="2895"/>
                </a:lnTo>
                <a:lnTo>
                  <a:pt x="5815" y="2892"/>
                </a:lnTo>
                <a:lnTo>
                  <a:pt x="5814" y="2886"/>
                </a:lnTo>
                <a:lnTo>
                  <a:pt x="5814" y="2883"/>
                </a:lnTo>
                <a:lnTo>
                  <a:pt x="5815" y="2881"/>
                </a:lnTo>
                <a:lnTo>
                  <a:pt x="5819" y="2881"/>
                </a:lnTo>
                <a:lnTo>
                  <a:pt x="5824" y="2881"/>
                </a:lnTo>
                <a:lnTo>
                  <a:pt x="5824" y="2879"/>
                </a:lnTo>
                <a:lnTo>
                  <a:pt x="5824" y="2877"/>
                </a:lnTo>
                <a:lnTo>
                  <a:pt x="5823" y="2874"/>
                </a:lnTo>
                <a:lnTo>
                  <a:pt x="5824" y="2872"/>
                </a:lnTo>
                <a:lnTo>
                  <a:pt x="5825" y="2871"/>
                </a:lnTo>
                <a:lnTo>
                  <a:pt x="5827" y="2869"/>
                </a:lnTo>
                <a:lnTo>
                  <a:pt x="5832" y="2866"/>
                </a:lnTo>
                <a:lnTo>
                  <a:pt x="5843" y="2861"/>
                </a:lnTo>
                <a:lnTo>
                  <a:pt x="5843" y="2855"/>
                </a:lnTo>
                <a:lnTo>
                  <a:pt x="5843" y="2856"/>
                </a:lnTo>
                <a:lnTo>
                  <a:pt x="5842" y="2856"/>
                </a:lnTo>
                <a:lnTo>
                  <a:pt x="5842" y="2853"/>
                </a:lnTo>
                <a:lnTo>
                  <a:pt x="5842" y="2850"/>
                </a:lnTo>
                <a:lnTo>
                  <a:pt x="5843" y="2847"/>
                </a:lnTo>
                <a:lnTo>
                  <a:pt x="5849" y="2847"/>
                </a:lnTo>
                <a:lnTo>
                  <a:pt x="5849" y="2844"/>
                </a:lnTo>
                <a:lnTo>
                  <a:pt x="5850" y="2842"/>
                </a:lnTo>
                <a:lnTo>
                  <a:pt x="5852" y="2839"/>
                </a:lnTo>
                <a:lnTo>
                  <a:pt x="5852" y="2836"/>
                </a:lnTo>
                <a:lnTo>
                  <a:pt x="5852" y="2833"/>
                </a:lnTo>
                <a:lnTo>
                  <a:pt x="5852" y="2827"/>
                </a:lnTo>
                <a:lnTo>
                  <a:pt x="5852" y="2822"/>
                </a:lnTo>
                <a:lnTo>
                  <a:pt x="5852" y="2816"/>
                </a:lnTo>
                <a:lnTo>
                  <a:pt x="5852" y="2813"/>
                </a:lnTo>
                <a:lnTo>
                  <a:pt x="5852" y="2810"/>
                </a:lnTo>
                <a:lnTo>
                  <a:pt x="5852" y="2801"/>
                </a:lnTo>
                <a:lnTo>
                  <a:pt x="5851" y="2793"/>
                </a:lnTo>
                <a:lnTo>
                  <a:pt x="5852" y="2785"/>
                </a:lnTo>
                <a:lnTo>
                  <a:pt x="5857" y="2785"/>
                </a:lnTo>
                <a:lnTo>
                  <a:pt x="5859" y="2778"/>
                </a:lnTo>
                <a:lnTo>
                  <a:pt x="5860" y="2774"/>
                </a:lnTo>
                <a:lnTo>
                  <a:pt x="5860" y="2769"/>
                </a:lnTo>
                <a:lnTo>
                  <a:pt x="5859" y="2763"/>
                </a:lnTo>
                <a:lnTo>
                  <a:pt x="5857" y="2757"/>
                </a:lnTo>
                <a:lnTo>
                  <a:pt x="5853" y="2747"/>
                </a:lnTo>
                <a:lnTo>
                  <a:pt x="5850" y="2742"/>
                </a:lnTo>
                <a:lnTo>
                  <a:pt x="5849" y="2737"/>
                </a:lnTo>
                <a:lnTo>
                  <a:pt x="5849" y="2733"/>
                </a:lnTo>
                <a:lnTo>
                  <a:pt x="5849" y="2727"/>
                </a:lnTo>
                <a:lnTo>
                  <a:pt x="5851" y="2715"/>
                </a:lnTo>
                <a:lnTo>
                  <a:pt x="5851" y="2708"/>
                </a:lnTo>
                <a:lnTo>
                  <a:pt x="5852" y="2701"/>
                </a:lnTo>
                <a:lnTo>
                  <a:pt x="5851" y="2698"/>
                </a:lnTo>
                <a:lnTo>
                  <a:pt x="5851" y="2695"/>
                </a:lnTo>
                <a:lnTo>
                  <a:pt x="5850" y="2692"/>
                </a:lnTo>
                <a:lnTo>
                  <a:pt x="5849" y="2689"/>
                </a:lnTo>
                <a:lnTo>
                  <a:pt x="5832" y="2678"/>
                </a:lnTo>
                <a:lnTo>
                  <a:pt x="5832" y="2677"/>
                </a:lnTo>
                <a:lnTo>
                  <a:pt x="5831" y="2676"/>
                </a:lnTo>
                <a:lnTo>
                  <a:pt x="5832" y="2673"/>
                </a:lnTo>
                <a:lnTo>
                  <a:pt x="5832" y="2670"/>
                </a:lnTo>
                <a:lnTo>
                  <a:pt x="5832" y="2667"/>
                </a:lnTo>
                <a:lnTo>
                  <a:pt x="5829" y="2664"/>
                </a:lnTo>
                <a:lnTo>
                  <a:pt x="5823" y="2661"/>
                </a:lnTo>
                <a:lnTo>
                  <a:pt x="5815" y="2656"/>
                </a:lnTo>
                <a:lnTo>
                  <a:pt x="5814" y="2653"/>
                </a:lnTo>
                <a:lnTo>
                  <a:pt x="5813" y="2650"/>
                </a:lnTo>
                <a:lnTo>
                  <a:pt x="5813" y="2646"/>
                </a:lnTo>
                <a:lnTo>
                  <a:pt x="5812" y="2643"/>
                </a:lnTo>
                <a:lnTo>
                  <a:pt x="5812" y="2635"/>
                </a:lnTo>
                <a:lnTo>
                  <a:pt x="5812" y="2628"/>
                </a:lnTo>
                <a:lnTo>
                  <a:pt x="5806" y="2625"/>
                </a:lnTo>
                <a:lnTo>
                  <a:pt x="5801" y="2621"/>
                </a:lnTo>
                <a:lnTo>
                  <a:pt x="5799" y="2620"/>
                </a:lnTo>
                <a:lnTo>
                  <a:pt x="5796" y="2619"/>
                </a:lnTo>
                <a:lnTo>
                  <a:pt x="5793" y="2617"/>
                </a:lnTo>
                <a:lnTo>
                  <a:pt x="5790" y="2616"/>
                </a:lnTo>
                <a:lnTo>
                  <a:pt x="5790" y="2606"/>
                </a:lnTo>
                <a:lnTo>
                  <a:pt x="5790" y="2595"/>
                </a:lnTo>
                <a:lnTo>
                  <a:pt x="5789" y="2591"/>
                </a:lnTo>
                <a:lnTo>
                  <a:pt x="5788" y="2587"/>
                </a:lnTo>
                <a:lnTo>
                  <a:pt x="5787" y="2585"/>
                </a:lnTo>
                <a:lnTo>
                  <a:pt x="5785" y="2584"/>
                </a:lnTo>
                <a:lnTo>
                  <a:pt x="5783" y="2582"/>
                </a:lnTo>
                <a:lnTo>
                  <a:pt x="5781" y="2582"/>
                </a:lnTo>
                <a:lnTo>
                  <a:pt x="5776" y="2582"/>
                </a:lnTo>
                <a:lnTo>
                  <a:pt x="5777" y="2578"/>
                </a:lnTo>
                <a:lnTo>
                  <a:pt x="5779" y="2576"/>
                </a:lnTo>
                <a:lnTo>
                  <a:pt x="5780" y="2574"/>
                </a:lnTo>
                <a:lnTo>
                  <a:pt x="5781" y="2573"/>
                </a:lnTo>
                <a:lnTo>
                  <a:pt x="5781" y="2572"/>
                </a:lnTo>
                <a:lnTo>
                  <a:pt x="5781" y="2571"/>
                </a:lnTo>
                <a:lnTo>
                  <a:pt x="5780" y="2570"/>
                </a:lnTo>
                <a:lnTo>
                  <a:pt x="5779" y="2569"/>
                </a:lnTo>
                <a:lnTo>
                  <a:pt x="5779" y="2568"/>
                </a:lnTo>
                <a:lnTo>
                  <a:pt x="5779" y="2565"/>
                </a:lnTo>
                <a:lnTo>
                  <a:pt x="5774" y="2562"/>
                </a:lnTo>
                <a:lnTo>
                  <a:pt x="5769" y="2559"/>
                </a:lnTo>
                <a:lnTo>
                  <a:pt x="5754" y="2552"/>
                </a:lnTo>
                <a:lnTo>
                  <a:pt x="5747" y="2548"/>
                </a:lnTo>
                <a:lnTo>
                  <a:pt x="5741" y="2545"/>
                </a:lnTo>
                <a:lnTo>
                  <a:pt x="5736" y="2542"/>
                </a:lnTo>
                <a:lnTo>
                  <a:pt x="5734" y="2541"/>
                </a:lnTo>
                <a:lnTo>
                  <a:pt x="5734" y="2539"/>
                </a:lnTo>
                <a:lnTo>
                  <a:pt x="5732" y="2535"/>
                </a:lnTo>
                <a:lnTo>
                  <a:pt x="5731" y="2533"/>
                </a:lnTo>
                <a:lnTo>
                  <a:pt x="5731" y="2530"/>
                </a:lnTo>
                <a:lnTo>
                  <a:pt x="5731" y="2520"/>
                </a:lnTo>
                <a:lnTo>
                  <a:pt x="5732" y="2510"/>
                </a:lnTo>
                <a:lnTo>
                  <a:pt x="5731" y="2505"/>
                </a:lnTo>
                <a:lnTo>
                  <a:pt x="5731" y="2500"/>
                </a:lnTo>
                <a:lnTo>
                  <a:pt x="5730" y="2497"/>
                </a:lnTo>
                <a:lnTo>
                  <a:pt x="5728" y="2494"/>
                </a:lnTo>
                <a:lnTo>
                  <a:pt x="5724" y="2488"/>
                </a:lnTo>
                <a:lnTo>
                  <a:pt x="5719" y="2483"/>
                </a:lnTo>
                <a:lnTo>
                  <a:pt x="5718" y="2480"/>
                </a:lnTo>
                <a:lnTo>
                  <a:pt x="5717" y="2477"/>
                </a:lnTo>
                <a:lnTo>
                  <a:pt x="5716" y="2473"/>
                </a:lnTo>
                <a:lnTo>
                  <a:pt x="5716" y="2469"/>
                </a:lnTo>
                <a:lnTo>
                  <a:pt x="5717" y="2460"/>
                </a:lnTo>
                <a:lnTo>
                  <a:pt x="5718" y="2452"/>
                </a:lnTo>
                <a:lnTo>
                  <a:pt x="5718" y="2448"/>
                </a:lnTo>
                <a:lnTo>
                  <a:pt x="5717" y="2444"/>
                </a:lnTo>
                <a:lnTo>
                  <a:pt x="5707" y="2444"/>
                </a:lnTo>
                <a:lnTo>
                  <a:pt x="5704" y="2438"/>
                </a:lnTo>
                <a:lnTo>
                  <a:pt x="5702" y="2438"/>
                </a:lnTo>
                <a:lnTo>
                  <a:pt x="5702" y="2434"/>
                </a:lnTo>
                <a:lnTo>
                  <a:pt x="5702" y="2430"/>
                </a:lnTo>
                <a:lnTo>
                  <a:pt x="5699" y="2431"/>
                </a:lnTo>
                <a:lnTo>
                  <a:pt x="5698" y="2431"/>
                </a:lnTo>
                <a:lnTo>
                  <a:pt x="5693" y="2432"/>
                </a:lnTo>
                <a:lnTo>
                  <a:pt x="5693" y="2438"/>
                </a:lnTo>
                <a:lnTo>
                  <a:pt x="5691" y="2438"/>
                </a:lnTo>
                <a:lnTo>
                  <a:pt x="5689" y="2438"/>
                </a:lnTo>
                <a:lnTo>
                  <a:pt x="5688" y="2438"/>
                </a:lnTo>
                <a:lnTo>
                  <a:pt x="5688" y="2437"/>
                </a:lnTo>
                <a:lnTo>
                  <a:pt x="5687" y="2435"/>
                </a:lnTo>
                <a:lnTo>
                  <a:pt x="5686" y="2435"/>
                </a:lnTo>
                <a:lnTo>
                  <a:pt x="5685" y="2435"/>
                </a:lnTo>
                <a:lnTo>
                  <a:pt x="5684" y="2422"/>
                </a:lnTo>
                <a:lnTo>
                  <a:pt x="5683" y="2411"/>
                </a:lnTo>
                <a:lnTo>
                  <a:pt x="5681" y="2401"/>
                </a:lnTo>
                <a:lnTo>
                  <a:pt x="5678" y="2392"/>
                </a:lnTo>
                <a:lnTo>
                  <a:pt x="5675" y="2384"/>
                </a:lnTo>
                <a:lnTo>
                  <a:pt x="5671" y="2376"/>
                </a:lnTo>
                <a:lnTo>
                  <a:pt x="5662" y="2359"/>
                </a:lnTo>
                <a:lnTo>
                  <a:pt x="5658" y="2359"/>
                </a:lnTo>
                <a:lnTo>
                  <a:pt x="5654" y="2359"/>
                </a:lnTo>
                <a:lnTo>
                  <a:pt x="5652" y="2375"/>
                </a:lnTo>
                <a:lnTo>
                  <a:pt x="5651" y="2388"/>
                </a:lnTo>
                <a:lnTo>
                  <a:pt x="5650" y="2400"/>
                </a:lnTo>
                <a:lnTo>
                  <a:pt x="5651" y="2413"/>
                </a:lnTo>
                <a:lnTo>
                  <a:pt x="5645" y="2416"/>
                </a:lnTo>
                <a:lnTo>
                  <a:pt x="5645" y="2424"/>
                </a:lnTo>
                <a:lnTo>
                  <a:pt x="5645" y="2431"/>
                </a:lnTo>
                <a:lnTo>
                  <a:pt x="5646" y="2438"/>
                </a:lnTo>
                <a:lnTo>
                  <a:pt x="5646" y="2445"/>
                </a:lnTo>
                <a:lnTo>
                  <a:pt x="5647" y="2452"/>
                </a:lnTo>
                <a:lnTo>
                  <a:pt x="5647" y="2459"/>
                </a:lnTo>
                <a:lnTo>
                  <a:pt x="5647" y="2467"/>
                </a:lnTo>
                <a:lnTo>
                  <a:pt x="5645" y="2475"/>
                </a:lnTo>
                <a:lnTo>
                  <a:pt x="5642" y="2476"/>
                </a:lnTo>
                <a:lnTo>
                  <a:pt x="5641" y="2477"/>
                </a:lnTo>
                <a:lnTo>
                  <a:pt x="5640" y="2477"/>
                </a:lnTo>
                <a:lnTo>
                  <a:pt x="5639" y="2479"/>
                </a:lnTo>
                <a:lnTo>
                  <a:pt x="5639" y="2481"/>
                </a:lnTo>
                <a:lnTo>
                  <a:pt x="5639" y="2484"/>
                </a:lnTo>
                <a:lnTo>
                  <a:pt x="5640" y="2488"/>
                </a:lnTo>
                <a:lnTo>
                  <a:pt x="5640" y="2492"/>
                </a:lnTo>
                <a:lnTo>
                  <a:pt x="5634" y="2497"/>
                </a:lnTo>
                <a:lnTo>
                  <a:pt x="5634" y="2500"/>
                </a:lnTo>
                <a:lnTo>
                  <a:pt x="5634" y="2503"/>
                </a:lnTo>
                <a:lnTo>
                  <a:pt x="5634" y="2506"/>
                </a:lnTo>
                <a:lnTo>
                  <a:pt x="5634" y="2507"/>
                </a:lnTo>
                <a:lnTo>
                  <a:pt x="5634" y="2508"/>
                </a:lnTo>
                <a:lnTo>
                  <a:pt x="5633" y="2509"/>
                </a:lnTo>
                <a:lnTo>
                  <a:pt x="5631" y="2509"/>
                </a:lnTo>
                <a:lnTo>
                  <a:pt x="5630" y="2509"/>
                </a:lnTo>
                <a:lnTo>
                  <a:pt x="5628" y="2511"/>
                </a:lnTo>
                <a:lnTo>
                  <a:pt x="5627" y="2511"/>
                </a:lnTo>
                <a:lnTo>
                  <a:pt x="5625" y="2511"/>
                </a:lnTo>
                <a:lnTo>
                  <a:pt x="5621" y="2511"/>
                </a:lnTo>
                <a:lnTo>
                  <a:pt x="5618" y="2512"/>
                </a:lnTo>
                <a:lnTo>
                  <a:pt x="5616" y="2512"/>
                </a:lnTo>
                <a:lnTo>
                  <a:pt x="5614" y="2511"/>
                </a:lnTo>
                <a:lnTo>
                  <a:pt x="5613" y="2510"/>
                </a:lnTo>
                <a:lnTo>
                  <a:pt x="5611" y="2508"/>
                </a:lnTo>
                <a:lnTo>
                  <a:pt x="5609" y="2503"/>
                </a:lnTo>
                <a:lnTo>
                  <a:pt x="5608" y="2498"/>
                </a:lnTo>
                <a:lnTo>
                  <a:pt x="5607" y="2496"/>
                </a:lnTo>
                <a:lnTo>
                  <a:pt x="5607" y="2495"/>
                </a:lnTo>
                <a:lnTo>
                  <a:pt x="5606" y="2494"/>
                </a:lnTo>
                <a:lnTo>
                  <a:pt x="5604" y="2494"/>
                </a:lnTo>
                <a:lnTo>
                  <a:pt x="5602" y="2494"/>
                </a:lnTo>
                <a:lnTo>
                  <a:pt x="5599" y="2494"/>
                </a:lnTo>
                <a:lnTo>
                  <a:pt x="5597" y="2494"/>
                </a:lnTo>
                <a:lnTo>
                  <a:pt x="5596" y="2494"/>
                </a:lnTo>
                <a:lnTo>
                  <a:pt x="5595" y="2493"/>
                </a:lnTo>
                <a:lnTo>
                  <a:pt x="5592" y="2490"/>
                </a:lnTo>
                <a:lnTo>
                  <a:pt x="5590" y="2487"/>
                </a:lnTo>
                <a:lnTo>
                  <a:pt x="5587" y="2483"/>
                </a:lnTo>
                <a:lnTo>
                  <a:pt x="5585" y="2480"/>
                </a:lnTo>
                <a:lnTo>
                  <a:pt x="5583" y="2477"/>
                </a:lnTo>
                <a:lnTo>
                  <a:pt x="5580" y="2474"/>
                </a:lnTo>
                <a:lnTo>
                  <a:pt x="5578" y="2472"/>
                </a:lnTo>
                <a:lnTo>
                  <a:pt x="5575" y="2470"/>
                </a:lnTo>
                <a:lnTo>
                  <a:pt x="5572" y="2470"/>
                </a:lnTo>
                <a:lnTo>
                  <a:pt x="5567" y="2469"/>
                </a:lnTo>
                <a:lnTo>
                  <a:pt x="5561" y="2468"/>
                </a:lnTo>
                <a:lnTo>
                  <a:pt x="5558" y="2468"/>
                </a:lnTo>
                <a:lnTo>
                  <a:pt x="5555" y="2466"/>
                </a:lnTo>
                <a:lnTo>
                  <a:pt x="5555" y="2461"/>
                </a:lnTo>
                <a:lnTo>
                  <a:pt x="5547" y="2456"/>
                </a:lnTo>
                <a:lnTo>
                  <a:pt x="5543" y="2455"/>
                </a:lnTo>
                <a:lnTo>
                  <a:pt x="5538" y="2452"/>
                </a:lnTo>
                <a:lnTo>
                  <a:pt x="5539" y="2447"/>
                </a:lnTo>
                <a:lnTo>
                  <a:pt x="5539" y="2442"/>
                </a:lnTo>
                <a:lnTo>
                  <a:pt x="5538" y="2432"/>
                </a:lnTo>
                <a:lnTo>
                  <a:pt x="5544" y="2430"/>
                </a:lnTo>
                <a:lnTo>
                  <a:pt x="5545" y="2424"/>
                </a:lnTo>
                <a:lnTo>
                  <a:pt x="5545" y="2419"/>
                </a:lnTo>
                <a:lnTo>
                  <a:pt x="5545" y="2417"/>
                </a:lnTo>
                <a:lnTo>
                  <a:pt x="5544" y="2415"/>
                </a:lnTo>
                <a:lnTo>
                  <a:pt x="5543" y="2414"/>
                </a:lnTo>
                <a:lnTo>
                  <a:pt x="5541" y="2413"/>
                </a:lnTo>
                <a:lnTo>
                  <a:pt x="5545" y="2412"/>
                </a:lnTo>
                <a:lnTo>
                  <a:pt x="5548" y="2412"/>
                </a:lnTo>
                <a:lnTo>
                  <a:pt x="5555" y="2413"/>
                </a:lnTo>
                <a:lnTo>
                  <a:pt x="5555" y="2408"/>
                </a:lnTo>
                <a:lnTo>
                  <a:pt x="5555" y="2404"/>
                </a:lnTo>
                <a:lnTo>
                  <a:pt x="5554" y="2403"/>
                </a:lnTo>
                <a:lnTo>
                  <a:pt x="5553" y="2403"/>
                </a:lnTo>
                <a:lnTo>
                  <a:pt x="5552" y="2402"/>
                </a:lnTo>
                <a:lnTo>
                  <a:pt x="5552" y="2400"/>
                </a:lnTo>
                <a:lnTo>
                  <a:pt x="5552" y="2399"/>
                </a:lnTo>
                <a:lnTo>
                  <a:pt x="5554" y="2398"/>
                </a:lnTo>
                <a:lnTo>
                  <a:pt x="5556" y="2397"/>
                </a:lnTo>
                <a:lnTo>
                  <a:pt x="5559" y="2395"/>
                </a:lnTo>
                <a:lnTo>
                  <a:pt x="5560" y="2394"/>
                </a:lnTo>
                <a:lnTo>
                  <a:pt x="5561" y="2393"/>
                </a:lnTo>
                <a:lnTo>
                  <a:pt x="5561" y="2391"/>
                </a:lnTo>
                <a:lnTo>
                  <a:pt x="5560" y="2388"/>
                </a:lnTo>
                <a:lnTo>
                  <a:pt x="5558" y="2382"/>
                </a:lnTo>
                <a:lnTo>
                  <a:pt x="5555" y="2383"/>
                </a:lnTo>
                <a:lnTo>
                  <a:pt x="5548" y="2386"/>
                </a:lnTo>
                <a:lnTo>
                  <a:pt x="5544" y="2387"/>
                </a:lnTo>
                <a:lnTo>
                  <a:pt x="5541" y="2382"/>
                </a:lnTo>
                <a:lnTo>
                  <a:pt x="5534" y="2382"/>
                </a:lnTo>
                <a:lnTo>
                  <a:pt x="5527" y="2382"/>
                </a:lnTo>
                <a:lnTo>
                  <a:pt x="5520" y="2381"/>
                </a:lnTo>
                <a:lnTo>
                  <a:pt x="5510" y="2379"/>
                </a:lnTo>
                <a:lnTo>
                  <a:pt x="5512" y="2379"/>
                </a:lnTo>
                <a:lnTo>
                  <a:pt x="5509" y="2378"/>
                </a:lnTo>
                <a:lnTo>
                  <a:pt x="5506" y="2378"/>
                </a:lnTo>
                <a:lnTo>
                  <a:pt x="5507" y="2379"/>
                </a:lnTo>
                <a:lnTo>
                  <a:pt x="5504" y="2377"/>
                </a:lnTo>
                <a:lnTo>
                  <a:pt x="5502" y="2375"/>
                </a:lnTo>
                <a:lnTo>
                  <a:pt x="5501" y="2373"/>
                </a:lnTo>
                <a:lnTo>
                  <a:pt x="5499" y="2371"/>
                </a:lnTo>
                <a:lnTo>
                  <a:pt x="5495" y="2373"/>
                </a:lnTo>
                <a:lnTo>
                  <a:pt x="5493" y="2375"/>
                </a:lnTo>
                <a:lnTo>
                  <a:pt x="5493" y="2376"/>
                </a:lnTo>
                <a:lnTo>
                  <a:pt x="5489" y="2375"/>
                </a:lnTo>
                <a:lnTo>
                  <a:pt x="5487" y="2374"/>
                </a:lnTo>
                <a:lnTo>
                  <a:pt x="5488" y="2373"/>
                </a:lnTo>
                <a:lnTo>
                  <a:pt x="5485" y="2372"/>
                </a:lnTo>
                <a:lnTo>
                  <a:pt x="5482" y="2369"/>
                </a:lnTo>
                <a:lnTo>
                  <a:pt x="5479" y="2366"/>
                </a:lnTo>
                <a:lnTo>
                  <a:pt x="5477" y="2365"/>
                </a:lnTo>
                <a:lnTo>
                  <a:pt x="5473" y="2364"/>
                </a:lnTo>
                <a:lnTo>
                  <a:pt x="5470" y="2364"/>
                </a:lnTo>
                <a:lnTo>
                  <a:pt x="5469" y="2364"/>
                </a:lnTo>
                <a:lnTo>
                  <a:pt x="5469" y="2365"/>
                </a:lnTo>
                <a:lnTo>
                  <a:pt x="5469" y="2366"/>
                </a:lnTo>
                <a:lnTo>
                  <a:pt x="5470" y="2368"/>
                </a:lnTo>
                <a:lnTo>
                  <a:pt x="5474" y="2371"/>
                </a:lnTo>
                <a:lnTo>
                  <a:pt x="5485" y="2378"/>
                </a:lnTo>
                <a:lnTo>
                  <a:pt x="5491" y="2382"/>
                </a:lnTo>
                <a:lnTo>
                  <a:pt x="5490" y="2384"/>
                </a:lnTo>
                <a:lnTo>
                  <a:pt x="5490" y="2387"/>
                </a:lnTo>
                <a:lnTo>
                  <a:pt x="5489" y="2388"/>
                </a:lnTo>
                <a:lnTo>
                  <a:pt x="5488" y="2389"/>
                </a:lnTo>
                <a:lnTo>
                  <a:pt x="5487" y="2389"/>
                </a:lnTo>
                <a:lnTo>
                  <a:pt x="5485" y="2387"/>
                </a:lnTo>
                <a:lnTo>
                  <a:pt x="5485" y="2393"/>
                </a:lnTo>
                <a:lnTo>
                  <a:pt x="5482" y="2393"/>
                </a:lnTo>
                <a:lnTo>
                  <a:pt x="5479" y="2392"/>
                </a:lnTo>
                <a:lnTo>
                  <a:pt x="5472" y="2389"/>
                </a:lnTo>
                <a:lnTo>
                  <a:pt x="5464" y="2386"/>
                </a:lnTo>
                <a:lnTo>
                  <a:pt x="5460" y="2385"/>
                </a:lnTo>
                <a:lnTo>
                  <a:pt x="5457" y="2385"/>
                </a:lnTo>
                <a:lnTo>
                  <a:pt x="5456" y="2386"/>
                </a:lnTo>
                <a:lnTo>
                  <a:pt x="5455" y="2389"/>
                </a:lnTo>
                <a:lnTo>
                  <a:pt x="5454" y="2393"/>
                </a:lnTo>
                <a:lnTo>
                  <a:pt x="5453" y="2393"/>
                </a:lnTo>
                <a:lnTo>
                  <a:pt x="5452" y="2393"/>
                </a:lnTo>
                <a:lnTo>
                  <a:pt x="5449" y="2391"/>
                </a:lnTo>
                <a:lnTo>
                  <a:pt x="5446" y="2387"/>
                </a:lnTo>
                <a:lnTo>
                  <a:pt x="5444" y="2395"/>
                </a:lnTo>
                <a:lnTo>
                  <a:pt x="5443" y="2398"/>
                </a:lnTo>
                <a:lnTo>
                  <a:pt x="5442" y="2402"/>
                </a:lnTo>
                <a:lnTo>
                  <a:pt x="5442" y="2405"/>
                </a:lnTo>
                <a:lnTo>
                  <a:pt x="5442" y="2408"/>
                </a:lnTo>
                <a:lnTo>
                  <a:pt x="5443" y="2411"/>
                </a:lnTo>
                <a:lnTo>
                  <a:pt x="5446" y="2413"/>
                </a:lnTo>
                <a:lnTo>
                  <a:pt x="5445" y="2413"/>
                </a:lnTo>
                <a:lnTo>
                  <a:pt x="5443" y="2413"/>
                </a:lnTo>
                <a:lnTo>
                  <a:pt x="5440" y="2413"/>
                </a:lnTo>
                <a:lnTo>
                  <a:pt x="5437" y="2412"/>
                </a:lnTo>
                <a:lnTo>
                  <a:pt x="5436" y="2412"/>
                </a:lnTo>
                <a:lnTo>
                  <a:pt x="5434" y="2413"/>
                </a:lnTo>
                <a:lnTo>
                  <a:pt x="5434" y="2415"/>
                </a:lnTo>
                <a:lnTo>
                  <a:pt x="5434" y="2419"/>
                </a:lnTo>
                <a:lnTo>
                  <a:pt x="5434" y="2427"/>
                </a:lnTo>
                <a:lnTo>
                  <a:pt x="5428" y="2429"/>
                </a:lnTo>
                <a:lnTo>
                  <a:pt x="5426" y="2430"/>
                </a:lnTo>
                <a:lnTo>
                  <a:pt x="5423" y="2432"/>
                </a:lnTo>
                <a:lnTo>
                  <a:pt x="5425" y="2436"/>
                </a:lnTo>
                <a:lnTo>
                  <a:pt x="5427" y="2439"/>
                </a:lnTo>
                <a:lnTo>
                  <a:pt x="5431" y="2444"/>
                </a:lnTo>
                <a:lnTo>
                  <a:pt x="5431" y="2445"/>
                </a:lnTo>
                <a:lnTo>
                  <a:pt x="5431" y="2446"/>
                </a:lnTo>
                <a:lnTo>
                  <a:pt x="5430" y="2446"/>
                </a:lnTo>
                <a:lnTo>
                  <a:pt x="5430" y="2447"/>
                </a:lnTo>
                <a:lnTo>
                  <a:pt x="5426" y="2448"/>
                </a:lnTo>
                <a:lnTo>
                  <a:pt x="5420" y="2449"/>
                </a:lnTo>
                <a:lnTo>
                  <a:pt x="5421" y="2449"/>
                </a:lnTo>
                <a:lnTo>
                  <a:pt x="5419" y="2448"/>
                </a:lnTo>
                <a:lnTo>
                  <a:pt x="5415" y="2446"/>
                </a:lnTo>
                <a:lnTo>
                  <a:pt x="5416" y="2445"/>
                </a:lnTo>
                <a:lnTo>
                  <a:pt x="5415" y="2444"/>
                </a:lnTo>
                <a:lnTo>
                  <a:pt x="5414" y="2444"/>
                </a:lnTo>
                <a:lnTo>
                  <a:pt x="5412" y="2444"/>
                </a:lnTo>
                <a:lnTo>
                  <a:pt x="5406" y="2444"/>
                </a:lnTo>
                <a:lnTo>
                  <a:pt x="5406" y="2446"/>
                </a:lnTo>
                <a:lnTo>
                  <a:pt x="5406" y="2449"/>
                </a:lnTo>
                <a:lnTo>
                  <a:pt x="5406" y="2455"/>
                </a:lnTo>
                <a:lnTo>
                  <a:pt x="5398" y="2458"/>
                </a:lnTo>
                <a:lnTo>
                  <a:pt x="5400" y="2448"/>
                </a:lnTo>
                <a:lnTo>
                  <a:pt x="5401" y="2445"/>
                </a:lnTo>
                <a:lnTo>
                  <a:pt x="5401" y="2442"/>
                </a:lnTo>
                <a:lnTo>
                  <a:pt x="5401" y="2440"/>
                </a:lnTo>
                <a:lnTo>
                  <a:pt x="5400" y="2439"/>
                </a:lnTo>
                <a:lnTo>
                  <a:pt x="5399" y="2436"/>
                </a:lnTo>
                <a:lnTo>
                  <a:pt x="5396" y="2433"/>
                </a:lnTo>
                <a:lnTo>
                  <a:pt x="5392" y="2430"/>
                </a:lnTo>
                <a:lnTo>
                  <a:pt x="5389" y="2421"/>
                </a:lnTo>
                <a:lnTo>
                  <a:pt x="5382" y="2423"/>
                </a:lnTo>
                <a:lnTo>
                  <a:pt x="5377" y="2424"/>
                </a:lnTo>
                <a:lnTo>
                  <a:pt x="5373" y="2424"/>
                </a:lnTo>
                <a:lnTo>
                  <a:pt x="5371" y="2424"/>
                </a:lnTo>
                <a:lnTo>
                  <a:pt x="5370" y="2426"/>
                </a:lnTo>
                <a:lnTo>
                  <a:pt x="5369" y="2428"/>
                </a:lnTo>
                <a:lnTo>
                  <a:pt x="5367" y="2438"/>
                </a:lnTo>
                <a:lnTo>
                  <a:pt x="5365" y="2437"/>
                </a:lnTo>
                <a:lnTo>
                  <a:pt x="5364" y="2435"/>
                </a:lnTo>
                <a:lnTo>
                  <a:pt x="5364" y="2432"/>
                </a:lnTo>
                <a:lnTo>
                  <a:pt x="5358" y="2432"/>
                </a:lnTo>
                <a:lnTo>
                  <a:pt x="5361" y="2438"/>
                </a:lnTo>
                <a:lnTo>
                  <a:pt x="5356" y="2438"/>
                </a:lnTo>
                <a:lnTo>
                  <a:pt x="5358" y="2444"/>
                </a:lnTo>
                <a:lnTo>
                  <a:pt x="5358" y="2448"/>
                </a:lnTo>
                <a:lnTo>
                  <a:pt x="5358" y="2449"/>
                </a:lnTo>
                <a:lnTo>
                  <a:pt x="5356" y="2449"/>
                </a:lnTo>
                <a:lnTo>
                  <a:pt x="5354" y="2449"/>
                </a:lnTo>
                <a:lnTo>
                  <a:pt x="5352" y="2449"/>
                </a:lnTo>
                <a:lnTo>
                  <a:pt x="5350" y="2449"/>
                </a:lnTo>
                <a:lnTo>
                  <a:pt x="5352" y="2453"/>
                </a:lnTo>
                <a:lnTo>
                  <a:pt x="5354" y="2456"/>
                </a:lnTo>
                <a:lnTo>
                  <a:pt x="5353" y="2457"/>
                </a:lnTo>
                <a:lnTo>
                  <a:pt x="5353" y="2458"/>
                </a:lnTo>
                <a:lnTo>
                  <a:pt x="5352" y="2458"/>
                </a:lnTo>
                <a:lnTo>
                  <a:pt x="5351" y="2457"/>
                </a:lnTo>
                <a:lnTo>
                  <a:pt x="5348" y="2455"/>
                </a:lnTo>
                <a:lnTo>
                  <a:pt x="5344" y="2452"/>
                </a:lnTo>
                <a:lnTo>
                  <a:pt x="5344" y="2453"/>
                </a:lnTo>
                <a:lnTo>
                  <a:pt x="5343" y="2454"/>
                </a:lnTo>
                <a:lnTo>
                  <a:pt x="5341" y="2456"/>
                </a:lnTo>
                <a:lnTo>
                  <a:pt x="5340" y="2457"/>
                </a:lnTo>
                <a:lnTo>
                  <a:pt x="5339" y="2458"/>
                </a:lnTo>
                <a:lnTo>
                  <a:pt x="5338" y="2461"/>
                </a:lnTo>
                <a:lnTo>
                  <a:pt x="5338" y="2465"/>
                </a:lnTo>
                <a:lnTo>
                  <a:pt x="5339" y="2469"/>
                </a:lnTo>
                <a:lnTo>
                  <a:pt x="5339" y="2475"/>
                </a:lnTo>
                <a:lnTo>
                  <a:pt x="5336" y="2472"/>
                </a:lnTo>
                <a:lnTo>
                  <a:pt x="5327" y="2468"/>
                </a:lnTo>
                <a:lnTo>
                  <a:pt x="5325" y="2469"/>
                </a:lnTo>
                <a:lnTo>
                  <a:pt x="5323" y="2470"/>
                </a:lnTo>
                <a:lnTo>
                  <a:pt x="5322" y="2472"/>
                </a:lnTo>
                <a:lnTo>
                  <a:pt x="5322" y="2489"/>
                </a:lnTo>
                <a:lnTo>
                  <a:pt x="5325" y="2488"/>
                </a:lnTo>
                <a:lnTo>
                  <a:pt x="5326" y="2489"/>
                </a:lnTo>
                <a:lnTo>
                  <a:pt x="5326" y="2490"/>
                </a:lnTo>
                <a:lnTo>
                  <a:pt x="5325" y="2493"/>
                </a:lnTo>
                <a:lnTo>
                  <a:pt x="5323" y="2498"/>
                </a:lnTo>
                <a:lnTo>
                  <a:pt x="5322" y="2500"/>
                </a:lnTo>
                <a:lnTo>
                  <a:pt x="5318" y="2496"/>
                </a:lnTo>
                <a:lnTo>
                  <a:pt x="5315" y="2493"/>
                </a:lnTo>
                <a:lnTo>
                  <a:pt x="5313" y="2492"/>
                </a:lnTo>
                <a:lnTo>
                  <a:pt x="5311" y="2485"/>
                </a:lnTo>
                <a:lnTo>
                  <a:pt x="5310" y="2482"/>
                </a:lnTo>
                <a:lnTo>
                  <a:pt x="5310" y="2480"/>
                </a:lnTo>
                <a:lnTo>
                  <a:pt x="5310" y="2481"/>
                </a:lnTo>
                <a:lnTo>
                  <a:pt x="5308" y="2483"/>
                </a:lnTo>
                <a:lnTo>
                  <a:pt x="5305" y="2486"/>
                </a:lnTo>
                <a:lnTo>
                  <a:pt x="5299" y="2489"/>
                </a:lnTo>
                <a:lnTo>
                  <a:pt x="5298" y="2498"/>
                </a:lnTo>
                <a:lnTo>
                  <a:pt x="5296" y="2508"/>
                </a:lnTo>
                <a:lnTo>
                  <a:pt x="5296" y="2513"/>
                </a:lnTo>
                <a:lnTo>
                  <a:pt x="5296" y="2516"/>
                </a:lnTo>
                <a:lnTo>
                  <a:pt x="5297" y="2519"/>
                </a:lnTo>
                <a:lnTo>
                  <a:pt x="5298" y="2519"/>
                </a:lnTo>
                <a:lnTo>
                  <a:pt x="5299" y="2520"/>
                </a:lnTo>
                <a:lnTo>
                  <a:pt x="5295" y="2523"/>
                </a:lnTo>
                <a:lnTo>
                  <a:pt x="5290" y="2526"/>
                </a:lnTo>
                <a:lnTo>
                  <a:pt x="5286" y="2530"/>
                </a:lnTo>
                <a:lnTo>
                  <a:pt x="5282" y="2534"/>
                </a:lnTo>
                <a:lnTo>
                  <a:pt x="5282" y="2535"/>
                </a:lnTo>
                <a:lnTo>
                  <a:pt x="5282" y="2536"/>
                </a:lnTo>
                <a:lnTo>
                  <a:pt x="5281" y="2540"/>
                </a:lnTo>
                <a:lnTo>
                  <a:pt x="5281" y="2543"/>
                </a:lnTo>
                <a:lnTo>
                  <a:pt x="5280" y="2544"/>
                </a:lnTo>
                <a:lnTo>
                  <a:pt x="5280" y="2545"/>
                </a:lnTo>
                <a:lnTo>
                  <a:pt x="5276" y="2547"/>
                </a:lnTo>
                <a:lnTo>
                  <a:pt x="5273" y="2549"/>
                </a:lnTo>
                <a:lnTo>
                  <a:pt x="5269" y="2550"/>
                </a:lnTo>
                <a:lnTo>
                  <a:pt x="5265" y="2550"/>
                </a:lnTo>
                <a:lnTo>
                  <a:pt x="5257" y="2551"/>
                </a:lnTo>
                <a:lnTo>
                  <a:pt x="5253" y="2552"/>
                </a:lnTo>
                <a:lnTo>
                  <a:pt x="5249" y="2553"/>
                </a:lnTo>
                <a:lnTo>
                  <a:pt x="5246" y="2559"/>
                </a:lnTo>
                <a:lnTo>
                  <a:pt x="5242" y="2559"/>
                </a:lnTo>
                <a:lnTo>
                  <a:pt x="5241" y="2558"/>
                </a:lnTo>
                <a:lnTo>
                  <a:pt x="5241" y="2557"/>
                </a:lnTo>
                <a:lnTo>
                  <a:pt x="5239" y="2556"/>
                </a:lnTo>
                <a:lnTo>
                  <a:pt x="5237" y="2556"/>
                </a:lnTo>
                <a:lnTo>
                  <a:pt x="5236" y="2557"/>
                </a:lnTo>
                <a:lnTo>
                  <a:pt x="5235" y="2559"/>
                </a:lnTo>
                <a:lnTo>
                  <a:pt x="5233" y="2563"/>
                </a:lnTo>
                <a:lnTo>
                  <a:pt x="5231" y="2568"/>
                </a:lnTo>
                <a:lnTo>
                  <a:pt x="5230" y="2569"/>
                </a:lnTo>
                <a:lnTo>
                  <a:pt x="5229" y="2570"/>
                </a:lnTo>
                <a:lnTo>
                  <a:pt x="5228" y="2571"/>
                </a:lnTo>
                <a:lnTo>
                  <a:pt x="5226" y="2571"/>
                </a:lnTo>
                <a:lnTo>
                  <a:pt x="5223" y="2570"/>
                </a:lnTo>
                <a:lnTo>
                  <a:pt x="5220" y="2570"/>
                </a:lnTo>
                <a:lnTo>
                  <a:pt x="5218" y="2570"/>
                </a:lnTo>
                <a:lnTo>
                  <a:pt x="5215" y="2576"/>
                </a:lnTo>
                <a:lnTo>
                  <a:pt x="5210" y="2576"/>
                </a:lnTo>
                <a:lnTo>
                  <a:pt x="5205" y="2575"/>
                </a:lnTo>
                <a:lnTo>
                  <a:pt x="5201" y="2573"/>
                </a:lnTo>
                <a:lnTo>
                  <a:pt x="5199" y="2573"/>
                </a:lnTo>
                <a:lnTo>
                  <a:pt x="5198" y="2573"/>
                </a:lnTo>
                <a:lnTo>
                  <a:pt x="5197" y="2575"/>
                </a:lnTo>
                <a:lnTo>
                  <a:pt x="5196" y="2577"/>
                </a:lnTo>
                <a:lnTo>
                  <a:pt x="5196" y="2580"/>
                </a:lnTo>
                <a:lnTo>
                  <a:pt x="5195" y="2582"/>
                </a:lnTo>
                <a:lnTo>
                  <a:pt x="5193" y="2582"/>
                </a:lnTo>
                <a:lnTo>
                  <a:pt x="5190" y="2582"/>
                </a:lnTo>
                <a:lnTo>
                  <a:pt x="5187" y="2581"/>
                </a:lnTo>
                <a:lnTo>
                  <a:pt x="5184" y="2582"/>
                </a:lnTo>
                <a:lnTo>
                  <a:pt x="5184" y="2584"/>
                </a:lnTo>
                <a:lnTo>
                  <a:pt x="5180" y="2586"/>
                </a:lnTo>
                <a:lnTo>
                  <a:pt x="5177" y="2589"/>
                </a:lnTo>
                <a:lnTo>
                  <a:pt x="5171" y="2595"/>
                </a:lnTo>
                <a:lnTo>
                  <a:pt x="5165" y="2602"/>
                </a:lnTo>
                <a:lnTo>
                  <a:pt x="5162" y="2605"/>
                </a:lnTo>
                <a:lnTo>
                  <a:pt x="5159" y="2608"/>
                </a:lnTo>
                <a:lnTo>
                  <a:pt x="5150" y="2613"/>
                </a:lnTo>
                <a:lnTo>
                  <a:pt x="5151" y="2614"/>
                </a:lnTo>
                <a:lnTo>
                  <a:pt x="5149" y="2615"/>
                </a:lnTo>
                <a:lnTo>
                  <a:pt x="5145" y="2616"/>
                </a:lnTo>
                <a:lnTo>
                  <a:pt x="5147" y="2608"/>
                </a:lnTo>
                <a:lnTo>
                  <a:pt x="5145" y="2610"/>
                </a:lnTo>
                <a:lnTo>
                  <a:pt x="5143" y="2611"/>
                </a:lnTo>
                <a:lnTo>
                  <a:pt x="5142" y="2611"/>
                </a:lnTo>
                <a:lnTo>
                  <a:pt x="5143" y="2611"/>
                </a:lnTo>
                <a:lnTo>
                  <a:pt x="5143" y="2612"/>
                </a:lnTo>
                <a:lnTo>
                  <a:pt x="5142" y="2615"/>
                </a:lnTo>
                <a:lnTo>
                  <a:pt x="5139" y="2619"/>
                </a:lnTo>
                <a:lnTo>
                  <a:pt x="5139" y="2622"/>
                </a:lnTo>
                <a:lnTo>
                  <a:pt x="5140" y="2625"/>
                </a:lnTo>
                <a:lnTo>
                  <a:pt x="5141" y="2632"/>
                </a:lnTo>
                <a:lnTo>
                  <a:pt x="5143" y="2640"/>
                </a:lnTo>
                <a:lnTo>
                  <a:pt x="5143" y="2643"/>
                </a:lnTo>
                <a:lnTo>
                  <a:pt x="5142" y="2647"/>
                </a:lnTo>
                <a:lnTo>
                  <a:pt x="5141" y="2648"/>
                </a:lnTo>
                <a:lnTo>
                  <a:pt x="5140" y="2649"/>
                </a:lnTo>
                <a:lnTo>
                  <a:pt x="5136" y="2652"/>
                </a:lnTo>
                <a:lnTo>
                  <a:pt x="5133" y="2654"/>
                </a:lnTo>
                <a:lnTo>
                  <a:pt x="5131" y="2655"/>
                </a:lnTo>
                <a:lnTo>
                  <a:pt x="5131" y="2656"/>
                </a:lnTo>
                <a:lnTo>
                  <a:pt x="5131" y="2658"/>
                </a:lnTo>
                <a:lnTo>
                  <a:pt x="5132" y="2662"/>
                </a:lnTo>
                <a:lnTo>
                  <a:pt x="5134" y="2664"/>
                </a:lnTo>
                <a:lnTo>
                  <a:pt x="5135" y="2665"/>
                </a:lnTo>
                <a:lnTo>
                  <a:pt x="5136" y="2664"/>
                </a:lnTo>
                <a:lnTo>
                  <a:pt x="5136" y="2667"/>
                </a:lnTo>
                <a:lnTo>
                  <a:pt x="5139" y="2669"/>
                </a:lnTo>
                <a:lnTo>
                  <a:pt x="5141" y="2671"/>
                </a:lnTo>
                <a:lnTo>
                  <a:pt x="5144" y="2678"/>
                </a:lnTo>
                <a:lnTo>
                  <a:pt x="5146" y="2686"/>
                </a:lnTo>
                <a:lnTo>
                  <a:pt x="5147" y="2692"/>
                </a:lnTo>
                <a:lnTo>
                  <a:pt x="5147" y="2699"/>
                </a:lnTo>
                <a:lnTo>
                  <a:pt x="5147" y="2706"/>
                </a:lnTo>
                <a:lnTo>
                  <a:pt x="5145" y="2705"/>
                </a:lnTo>
                <a:lnTo>
                  <a:pt x="5144" y="2704"/>
                </a:lnTo>
                <a:lnTo>
                  <a:pt x="5139" y="2704"/>
                </a:lnTo>
                <a:lnTo>
                  <a:pt x="5139" y="2699"/>
                </a:lnTo>
                <a:lnTo>
                  <a:pt x="5139" y="2695"/>
                </a:lnTo>
                <a:lnTo>
                  <a:pt x="5138" y="2695"/>
                </a:lnTo>
                <a:lnTo>
                  <a:pt x="5137" y="2695"/>
                </a:lnTo>
                <a:lnTo>
                  <a:pt x="5136" y="2696"/>
                </a:lnTo>
                <a:lnTo>
                  <a:pt x="5136" y="2698"/>
                </a:lnTo>
                <a:lnTo>
                  <a:pt x="5136" y="2704"/>
                </a:lnTo>
                <a:lnTo>
                  <a:pt x="5145" y="2711"/>
                </a:lnTo>
                <a:lnTo>
                  <a:pt x="5147" y="2713"/>
                </a:lnTo>
                <a:lnTo>
                  <a:pt x="5148" y="2715"/>
                </a:lnTo>
                <a:lnTo>
                  <a:pt x="5149" y="2716"/>
                </a:lnTo>
                <a:lnTo>
                  <a:pt x="5149" y="2717"/>
                </a:lnTo>
                <a:lnTo>
                  <a:pt x="5146" y="2717"/>
                </a:lnTo>
                <a:lnTo>
                  <a:pt x="5138" y="2714"/>
                </a:lnTo>
                <a:lnTo>
                  <a:pt x="5133" y="2712"/>
                </a:lnTo>
                <a:lnTo>
                  <a:pt x="5133" y="2718"/>
                </a:lnTo>
                <a:lnTo>
                  <a:pt x="5135" y="2719"/>
                </a:lnTo>
                <a:lnTo>
                  <a:pt x="5137" y="2721"/>
                </a:lnTo>
                <a:lnTo>
                  <a:pt x="5143" y="2725"/>
                </a:lnTo>
                <a:lnTo>
                  <a:pt x="5147" y="2730"/>
                </a:lnTo>
                <a:lnTo>
                  <a:pt x="5149" y="2732"/>
                </a:lnTo>
                <a:lnTo>
                  <a:pt x="5150" y="2734"/>
                </a:lnTo>
                <a:lnTo>
                  <a:pt x="5151" y="2736"/>
                </a:lnTo>
                <a:lnTo>
                  <a:pt x="5151" y="2738"/>
                </a:lnTo>
                <a:lnTo>
                  <a:pt x="5150" y="2743"/>
                </a:lnTo>
                <a:lnTo>
                  <a:pt x="5150" y="2747"/>
                </a:lnTo>
                <a:lnTo>
                  <a:pt x="5150" y="2751"/>
                </a:lnTo>
                <a:lnTo>
                  <a:pt x="5151" y="2752"/>
                </a:lnTo>
                <a:lnTo>
                  <a:pt x="5152" y="2754"/>
                </a:lnTo>
                <a:lnTo>
                  <a:pt x="5156" y="2756"/>
                </a:lnTo>
                <a:lnTo>
                  <a:pt x="5159" y="2758"/>
                </a:lnTo>
                <a:lnTo>
                  <a:pt x="5162" y="2760"/>
                </a:lnTo>
                <a:close/>
                <a:moveTo>
                  <a:pt x="2939" y="755"/>
                </a:moveTo>
                <a:lnTo>
                  <a:pt x="2940" y="753"/>
                </a:lnTo>
                <a:lnTo>
                  <a:pt x="2942" y="751"/>
                </a:lnTo>
                <a:lnTo>
                  <a:pt x="2943" y="748"/>
                </a:lnTo>
                <a:lnTo>
                  <a:pt x="2944" y="746"/>
                </a:lnTo>
                <a:lnTo>
                  <a:pt x="2944" y="743"/>
                </a:lnTo>
                <a:lnTo>
                  <a:pt x="2944" y="741"/>
                </a:lnTo>
                <a:lnTo>
                  <a:pt x="2943" y="740"/>
                </a:lnTo>
                <a:lnTo>
                  <a:pt x="2942" y="739"/>
                </a:lnTo>
                <a:lnTo>
                  <a:pt x="2940" y="738"/>
                </a:lnTo>
                <a:lnTo>
                  <a:pt x="2939" y="738"/>
                </a:lnTo>
                <a:lnTo>
                  <a:pt x="2933" y="746"/>
                </a:lnTo>
                <a:lnTo>
                  <a:pt x="2934" y="745"/>
                </a:lnTo>
                <a:lnTo>
                  <a:pt x="2933" y="745"/>
                </a:lnTo>
                <a:lnTo>
                  <a:pt x="2932" y="744"/>
                </a:lnTo>
                <a:lnTo>
                  <a:pt x="2929" y="744"/>
                </a:lnTo>
                <a:lnTo>
                  <a:pt x="2924" y="743"/>
                </a:lnTo>
                <a:lnTo>
                  <a:pt x="2922" y="743"/>
                </a:lnTo>
                <a:lnTo>
                  <a:pt x="2922" y="748"/>
                </a:lnTo>
                <a:lnTo>
                  <a:pt x="2922" y="752"/>
                </a:lnTo>
                <a:lnTo>
                  <a:pt x="2919" y="753"/>
                </a:lnTo>
                <a:lnTo>
                  <a:pt x="2917" y="754"/>
                </a:lnTo>
                <a:lnTo>
                  <a:pt x="2916" y="754"/>
                </a:lnTo>
                <a:lnTo>
                  <a:pt x="2917" y="754"/>
                </a:lnTo>
                <a:lnTo>
                  <a:pt x="2922" y="755"/>
                </a:lnTo>
                <a:lnTo>
                  <a:pt x="2922" y="760"/>
                </a:lnTo>
                <a:lnTo>
                  <a:pt x="2916" y="760"/>
                </a:lnTo>
                <a:lnTo>
                  <a:pt x="2915" y="761"/>
                </a:lnTo>
                <a:lnTo>
                  <a:pt x="2914" y="763"/>
                </a:lnTo>
                <a:lnTo>
                  <a:pt x="2914" y="765"/>
                </a:lnTo>
                <a:lnTo>
                  <a:pt x="2912" y="767"/>
                </a:lnTo>
                <a:lnTo>
                  <a:pt x="2911" y="770"/>
                </a:lnTo>
                <a:lnTo>
                  <a:pt x="2908" y="771"/>
                </a:lnTo>
                <a:lnTo>
                  <a:pt x="2906" y="772"/>
                </a:lnTo>
                <a:lnTo>
                  <a:pt x="2904" y="772"/>
                </a:lnTo>
                <a:lnTo>
                  <a:pt x="2902" y="772"/>
                </a:lnTo>
                <a:lnTo>
                  <a:pt x="2899" y="772"/>
                </a:lnTo>
                <a:lnTo>
                  <a:pt x="2897" y="769"/>
                </a:lnTo>
                <a:lnTo>
                  <a:pt x="2895" y="767"/>
                </a:lnTo>
                <a:lnTo>
                  <a:pt x="2894" y="766"/>
                </a:lnTo>
                <a:lnTo>
                  <a:pt x="2894" y="768"/>
                </a:lnTo>
                <a:lnTo>
                  <a:pt x="2894" y="771"/>
                </a:lnTo>
                <a:lnTo>
                  <a:pt x="2894" y="777"/>
                </a:lnTo>
                <a:lnTo>
                  <a:pt x="2896" y="776"/>
                </a:lnTo>
                <a:lnTo>
                  <a:pt x="2898" y="777"/>
                </a:lnTo>
                <a:lnTo>
                  <a:pt x="2899" y="778"/>
                </a:lnTo>
                <a:lnTo>
                  <a:pt x="2899" y="779"/>
                </a:lnTo>
                <a:lnTo>
                  <a:pt x="2898" y="783"/>
                </a:lnTo>
                <a:lnTo>
                  <a:pt x="2898" y="784"/>
                </a:lnTo>
                <a:lnTo>
                  <a:pt x="2899" y="785"/>
                </a:lnTo>
                <a:lnTo>
                  <a:pt x="2899" y="786"/>
                </a:lnTo>
                <a:lnTo>
                  <a:pt x="2893" y="785"/>
                </a:lnTo>
                <a:lnTo>
                  <a:pt x="2890" y="785"/>
                </a:lnTo>
                <a:lnTo>
                  <a:pt x="2888" y="786"/>
                </a:lnTo>
                <a:lnTo>
                  <a:pt x="2888" y="788"/>
                </a:lnTo>
                <a:lnTo>
                  <a:pt x="2888" y="789"/>
                </a:lnTo>
                <a:lnTo>
                  <a:pt x="2887" y="790"/>
                </a:lnTo>
                <a:lnTo>
                  <a:pt x="2885" y="791"/>
                </a:lnTo>
                <a:lnTo>
                  <a:pt x="2887" y="795"/>
                </a:lnTo>
                <a:lnTo>
                  <a:pt x="2889" y="798"/>
                </a:lnTo>
                <a:lnTo>
                  <a:pt x="2891" y="800"/>
                </a:lnTo>
                <a:lnTo>
                  <a:pt x="2896" y="800"/>
                </a:lnTo>
                <a:lnTo>
                  <a:pt x="2905" y="800"/>
                </a:lnTo>
                <a:lnTo>
                  <a:pt x="2897" y="816"/>
                </a:lnTo>
                <a:lnTo>
                  <a:pt x="2894" y="824"/>
                </a:lnTo>
                <a:lnTo>
                  <a:pt x="2891" y="833"/>
                </a:lnTo>
                <a:lnTo>
                  <a:pt x="2888" y="834"/>
                </a:lnTo>
                <a:lnTo>
                  <a:pt x="2886" y="833"/>
                </a:lnTo>
                <a:lnTo>
                  <a:pt x="2883" y="833"/>
                </a:lnTo>
                <a:lnTo>
                  <a:pt x="2883" y="834"/>
                </a:lnTo>
                <a:lnTo>
                  <a:pt x="2885" y="839"/>
                </a:lnTo>
                <a:lnTo>
                  <a:pt x="2887" y="843"/>
                </a:lnTo>
                <a:lnTo>
                  <a:pt x="2887" y="844"/>
                </a:lnTo>
                <a:lnTo>
                  <a:pt x="2889" y="844"/>
                </a:lnTo>
                <a:lnTo>
                  <a:pt x="2894" y="845"/>
                </a:lnTo>
                <a:lnTo>
                  <a:pt x="2892" y="848"/>
                </a:lnTo>
                <a:lnTo>
                  <a:pt x="2891" y="849"/>
                </a:lnTo>
                <a:lnTo>
                  <a:pt x="2891" y="850"/>
                </a:lnTo>
                <a:lnTo>
                  <a:pt x="2896" y="850"/>
                </a:lnTo>
                <a:lnTo>
                  <a:pt x="2896" y="847"/>
                </a:lnTo>
                <a:lnTo>
                  <a:pt x="2898" y="848"/>
                </a:lnTo>
                <a:lnTo>
                  <a:pt x="2899" y="847"/>
                </a:lnTo>
                <a:lnTo>
                  <a:pt x="2900" y="846"/>
                </a:lnTo>
                <a:lnTo>
                  <a:pt x="2900" y="845"/>
                </a:lnTo>
                <a:lnTo>
                  <a:pt x="2901" y="844"/>
                </a:lnTo>
                <a:lnTo>
                  <a:pt x="2902" y="844"/>
                </a:lnTo>
                <a:lnTo>
                  <a:pt x="2905" y="845"/>
                </a:lnTo>
                <a:lnTo>
                  <a:pt x="2906" y="846"/>
                </a:lnTo>
                <a:lnTo>
                  <a:pt x="2906" y="849"/>
                </a:lnTo>
                <a:lnTo>
                  <a:pt x="2907" y="850"/>
                </a:lnTo>
                <a:lnTo>
                  <a:pt x="2908" y="851"/>
                </a:lnTo>
                <a:lnTo>
                  <a:pt x="2910" y="851"/>
                </a:lnTo>
                <a:lnTo>
                  <a:pt x="2913" y="850"/>
                </a:lnTo>
                <a:lnTo>
                  <a:pt x="2913" y="847"/>
                </a:lnTo>
                <a:lnTo>
                  <a:pt x="2915" y="846"/>
                </a:lnTo>
                <a:lnTo>
                  <a:pt x="2918" y="843"/>
                </a:lnTo>
                <a:lnTo>
                  <a:pt x="2922" y="839"/>
                </a:lnTo>
                <a:lnTo>
                  <a:pt x="2924" y="839"/>
                </a:lnTo>
                <a:lnTo>
                  <a:pt x="2927" y="839"/>
                </a:lnTo>
                <a:lnTo>
                  <a:pt x="2930" y="840"/>
                </a:lnTo>
                <a:lnTo>
                  <a:pt x="2932" y="839"/>
                </a:lnTo>
                <a:lnTo>
                  <a:pt x="2933" y="839"/>
                </a:lnTo>
                <a:lnTo>
                  <a:pt x="2933" y="835"/>
                </a:lnTo>
                <a:lnTo>
                  <a:pt x="2933" y="831"/>
                </a:lnTo>
                <a:lnTo>
                  <a:pt x="2935" y="830"/>
                </a:lnTo>
                <a:lnTo>
                  <a:pt x="2937" y="830"/>
                </a:lnTo>
                <a:lnTo>
                  <a:pt x="2941" y="831"/>
                </a:lnTo>
                <a:lnTo>
                  <a:pt x="2941" y="825"/>
                </a:lnTo>
                <a:lnTo>
                  <a:pt x="2942" y="825"/>
                </a:lnTo>
                <a:lnTo>
                  <a:pt x="2943" y="826"/>
                </a:lnTo>
                <a:lnTo>
                  <a:pt x="2945" y="827"/>
                </a:lnTo>
                <a:lnTo>
                  <a:pt x="2946" y="828"/>
                </a:lnTo>
                <a:lnTo>
                  <a:pt x="2947" y="829"/>
                </a:lnTo>
                <a:lnTo>
                  <a:pt x="2948" y="829"/>
                </a:lnTo>
                <a:lnTo>
                  <a:pt x="2950" y="828"/>
                </a:lnTo>
                <a:lnTo>
                  <a:pt x="2951" y="827"/>
                </a:lnTo>
                <a:lnTo>
                  <a:pt x="2950" y="826"/>
                </a:lnTo>
                <a:lnTo>
                  <a:pt x="2948" y="825"/>
                </a:lnTo>
                <a:lnTo>
                  <a:pt x="2946" y="824"/>
                </a:lnTo>
                <a:lnTo>
                  <a:pt x="2946" y="823"/>
                </a:lnTo>
                <a:lnTo>
                  <a:pt x="2947" y="822"/>
                </a:lnTo>
                <a:lnTo>
                  <a:pt x="2951" y="819"/>
                </a:lnTo>
                <a:lnTo>
                  <a:pt x="2952" y="818"/>
                </a:lnTo>
                <a:lnTo>
                  <a:pt x="2952" y="816"/>
                </a:lnTo>
                <a:lnTo>
                  <a:pt x="2953" y="814"/>
                </a:lnTo>
                <a:lnTo>
                  <a:pt x="2953" y="813"/>
                </a:lnTo>
                <a:lnTo>
                  <a:pt x="2952" y="809"/>
                </a:lnTo>
                <a:lnTo>
                  <a:pt x="2949" y="803"/>
                </a:lnTo>
                <a:lnTo>
                  <a:pt x="2948" y="800"/>
                </a:lnTo>
                <a:lnTo>
                  <a:pt x="2947" y="797"/>
                </a:lnTo>
                <a:lnTo>
                  <a:pt x="2947" y="794"/>
                </a:lnTo>
                <a:lnTo>
                  <a:pt x="2948" y="790"/>
                </a:lnTo>
                <a:lnTo>
                  <a:pt x="2949" y="785"/>
                </a:lnTo>
                <a:lnTo>
                  <a:pt x="2950" y="780"/>
                </a:lnTo>
                <a:lnTo>
                  <a:pt x="2952" y="778"/>
                </a:lnTo>
                <a:lnTo>
                  <a:pt x="2954" y="776"/>
                </a:lnTo>
                <a:lnTo>
                  <a:pt x="2956" y="773"/>
                </a:lnTo>
                <a:lnTo>
                  <a:pt x="2958" y="772"/>
                </a:lnTo>
                <a:lnTo>
                  <a:pt x="2961" y="771"/>
                </a:lnTo>
                <a:lnTo>
                  <a:pt x="2964" y="772"/>
                </a:lnTo>
                <a:lnTo>
                  <a:pt x="2967" y="772"/>
                </a:lnTo>
                <a:lnTo>
                  <a:pt x="2968" y="772"/>
                </a:lnTo>
                <a:lnTo>
                  <a:pt x="2969" y="772"/>
                </a:lnTo>
                <a:lnTo>
                  <a:pt x="2968" y="769"/>
                </a:lnTo>
                <a:lnTo>
                  <a:pt x="2967" y="769"/>
                </a:lnTo>
                <a:lnTo>
                  <a:pt x="2964" y="769"/>
                </a:lnTo>
                <a:lnTo>
                  <a:pt x="2964" y="763"/>
                </a:lnTo>
                <a:lnTo>
                  <a:pt x="2964" y="757"/>
                </a:lnTo>
                <a:lnTo>
                  <a:pt x="2958" y="757"/>
                </a:lnTo>
                <a:lnTo>
                  <a:pt x="2958" y="756"/>
                </a:lnTo>
                <a:lnTo>
                  <a:pt x="2959" y="754"/>
                </a:lnTo>
                <a:lnTo>
                  <a:pt x="2960" y="752"/>
                </a:lnTo>
                <a:lnTo>
                  <a:pt x="2961" y="750"/>
                </a:lnTo>
                <a:lnTo>
                  <a:pt x="2962" y="748"/>
                </a:lnTo>
                <a:lnTo>
                  <a:pt x="2960" y="747"/>
                </a:lnTo>
                <a:lnTo>
                  <a:pt x="2958" y="746"/>
                </a:lnTo>
                <a:lnTo>
                  <a:pt x="2953" y="746"/>
                </a:lnTo>
                <a:lnTo>
                  <a:pt x="2950" y="747"/>
                </a:lnTo>
                <a:lnTo>
                  <a:pt x="2946" y="750"/>
                </a:lnTo>
                <a:lnTo>
                  <a:pt x="2942" y="753"/>
                </a:lnTo>
                <a:lnTo>
                  <a:pt x="2939" y="755"/>
                </a:lnTo>
                <a:close/>
                <a:moveTo>
                  <a:pt x="6203" y="3069"/>
                </a:moveTo>
                <a:lnTo>
                  <a:pt x="6201" y="3071"/>
                </a:lnTo>
                <a:lnTo>
                  <a:pt x="6199" y="3074"/>
                </a:lnTo>
                <a:lnTo>
                  <a:pt x="6195" y="3078"/>
                </a:lnTo>
                <a:lnTo>
                  <a:pt x="6194" y="3082"/>
                </a:lnTo>
                <a:lnTo>
                  <a:pt x="6195" y="3088"/>
                </a:lnTo>
                <a:lnTo>
                  <a:pt x="6195" y="3093"/>
                </a:lnTo>
                <a:lnTo>
                  <a:pt x="6195" y="3095"/>
                </a:lnTo>
                <a:lnTo>
                  <a:pt x="6195" y="3097"/>
                </a:lnTo>
                <a:lnTo>
                  <a:pt x="6193" y="3099"/>
                </a:lnTo>
                <a:lnTo>
                  <a:pt x="6191" y="3100"/>
                </a:lnTo>
                <a:lnTo>
                  <a:pt x="6188" y="3102"/>
                </a:lnTo>
                <a:lnTo>
                  <a:pt x="6186" y="3103"/>
                </a:lnTo>
                <a:lnTo>
                  <a:pt x="6186" y="3104"/>
                </a:lnTo>
                <a:lnTo>
                  <a:pt x="6186" y="3105"/>
                </a:lnTo>
                <a:lnTo>
                  <a:pt x="6186" y="3107"/>
                </a:lnTo>
                <a:lnTo>
                  <a:pt x="6187" y="3109"/>
                </a:lnTo>
                <a:lnTo>
                  <a:pt x="6186" y="3111"/>
                </a:lnTo>
                <a:lnTo>
                  <a:pt x="6185" y="3112"/>
                </a:lnTo>
                <a:lnTo>
                  <a:pt x="6183" y="3113"/>
                </a:lnTo>
                <a:lnTo>
                  <a:pt x="6182" y="3113"/>
                </a:lnTo>
                <a:lnTo>
                  <a:pt x="6181" y="3114"/>
                </a:lnTo>
                <a:lnTo>
                  <a:pt x="6176" y="3126"/>
                </a:lnTo>
                <a:lnTo>
                  <a:pt x="6171" y="3137"/>
                </a:lnTo>
                <a:lnTo>
                  <a:pt x="6168" y="3142"/>
                </a:lnTo>
                <a:lnTo>
                  <a:pt x="6164" y="3146"/>
                </a:lnTo>
                <a:lnTo>
                  <a:pt x="6160" y="3150"/>
                </a:lnTo>
                <a:lnTo>
                  <a:pt x="6155" y="3154"/>
                </a:lnTo>
                <a:lnTo>
                  <a:pt x="6150" y="3156"/>
                </a:lnTo>
                <a:lnTo>
                  <a:pt x="6143" y="3158"/>
                </a:lnTo>
                <a:lnTo>
                  <a:pt x="6136" y="3160"/>
                </a:lnTo>
                <a:lnTo>
                  <a:pt x="6130" y="3162"/>
                </a:lnTo>
                <a:lnTo>
                  <a:pt x="6129" y="3164"/>
                </a:lnTo>
                <a:lnTo>
                  <a:pt x="6128" y="3166"/>
                </a:lnTo>
                <a:lnTo>
                  <a:pt x="6128" y="3168"/>
                </a:lnTo>
                <a:lnTo>
                  <a:pt x="6128" y="3169"/>
                </a:lnTo>
                <a:lnTo>
                  <a:pt x="6127" y="3171"/>
                </a:lnTo>
                <a:lnTo>
                  <a:pt x="6122" y="3171"/>
                </a:lnTo>
                <a:lnTo>
                  <a:pt x="6122" y="3176"/>
                </a:lnTo>
                <a:lnTo>
                  <a:pt x="6121" y="3177"/>
                </a:lnTo>
                <a:lnTo>
                  <a:pt x="6120" y="3177"/>
                </a:lnTo>
                <a:lnTo>
                  <a:pt x="6117" y="3176"/>
                </a:lnTo>
                <a:lnTo>
                  <a:pt x="6115" y="3176"/>
                </a:lnTo>
                <a:lnTo>
                  <a:pt x="6113" y="3176"/>
                </a:lnTo>
                <a:lnTo>
                  <a:pt x="6112" y="3177"/>
                </a:lnTo>
                <a:lnTo>
                  <a:pt x="6111" y="3178"/>
                </a:lnTo>
                <a:lnTo>
                  <a:pt x="6110" y="3178"/>
                </a:lnTo>
                <a:lnTo>
                  <a:pt x="6108" y="3182"/>
                </a:lnTo>
                <a:lnTo>
                  <a:pt x="6107" y="3186"/>
                </a:lnTo>
                <a:lnTo>
                  <a:pt x="6105" y="3190"/>
                </a:lnTo>
                <a:lnTo>
                  <a:pt x="6099" y="3190"/>
                </a:lnTo>
                <a:lnTo>
                  <a:pt x="6098" y="3199"/>
                </a:lnTo>
                <a:lnTo>
                  <a:pt x="6097" y="3203"/>
                </a:lnTo>
                <a:lnTo>
                  <a:pt x="6096" y="3207"/>
                </a:lnTo>
                <a:lnTo>
                  <a:pt x="6095" y="3207"/>
                </a:lnTo>
                <a:lnTo>
                  <a:pt x="6095" y="3208"/>
                </a:lnTo>
                <a:lnTo>
                  <a:pt x="6094" y="3211"/>
                </a:lnTo>
                <a:lnTo>
                  <a:pt x="6095" y="3215"/>
                </a:lnTo>
                <a:lnTo>
                  <a:pt x="6095" y="3217"/>
                </a:lnTo>
                <a:lnTo>
                  <a:pt x="6096" y="3218"/>
                </a:lnTo>
                <a:lnTo>
                  <a:pt x="6099" y="3220"/>
                </a:lnTo>
                <a:lnTo>
                  <a:pt x="6102" y="3220"/>
                </a:lnTo>
                <a:lnTo>
                  <a:pt x="6107" y="3220"/>
                </a:lnTo>
                <a:lnTo>
                  <a:pt x="6111" y="3218"/>
                </a:lnTo>
                <a:lnTo>
                  <a:pt x="6113" y="3218"/>
                </a:lnTo>
                <a:lnTo>
                  <a:pt x="6116" y="3218"/>
                </a:lnTo>
                <a:lnTo>
                  <a:pt x="6119" y="3227"/>
                </a:lnTo>
                <a:lnTo>
                  <a:pt x="6130" y="3229"/>
                </a:lnTo>
                <a:lnTo>
                  <a:pt x="6135" y="3230"/>
                </a:lnTo>
                <a:lnTo>
                  <a:pt x="6139" y="3230"/>
                </a:lnTo>
                <a:lnTo>
                  <a:pt x="6143" y="3230"/>
                </a:lnTo>
                <a:lnTo>
                  <a:pt x="6147" y="3230"/>
                </a:lnTo>
                <a:lnTo>
                  <a:pt x="6149" y="3229"/>
                </a:lnTo>
                <a:lnTo>
                  <a:pt x="6150" y="3227"/>
                </a:lnTo>
                <a:lnTo>
                  <a:pt x="6155" y="3223"/>
                </a:lnTo>
                <a:lnTo>
                  <a:pt x="6160" y="3217"/>
                </a:lnTo>
                <a:lnTo>
                  <a:pt x="6165" y="3210"/>
                </a:lnTo>
                <a:lnTo>
                  <a:pt x="6173" y="3195"/>
                </a:lnTo>
                <a:lnTo>
                  <a:pt x="6176" y="3189"/>
                </a:lnTo>
                <a:lnTo>
                  <a:pt x="6178" y="3185"/>
                </a:lnTo>
                <a:lnTo>
                  <a:pt x="6178" y="3181"/>
                </a:lnTo>
                <a:lnTo>
                  <a:pt x="6177" y="3177"/>
                </a:lnTo>
                <a:lnTo>
                  <a:pt x="6177" y="3173"/>
                </a:lnTo>
                <a:lnTo>
                  <a:pt x="6177" y="3172"/>
                </a:lnTo>
                <a:lnTo>
                  <a:pt x="6178" y="3171"/>
                </a:lnTo>
                <a:lnTo>
                  <a:pt x="6180" y="3169"/>
                </a:lnTo>
                <a:lnTo>
                  <a:pt x="6183" y="3167"/>
                </a:lnTo>
                <a:lnTo>
                  <a:pt x="6192" y="3164"/>
                </a:lnTo>
                <a:lnTo>
                  <a:pt x="6202" y="3162"/>
                </a:lnTo>
                <a:lnTo>
                  <a:pt x="6209" y="3159"/>
                </a:lnTo>
                <a:lnTo>
                  <a:pt x="6209" y="3155"/>
                </a:lnTo>
                <a:lnTo>
                  <a:pt x="6207" y="3151"/>
                </a:lnTo>
                <a:lnTo>
                  <a:pt x="6206" y="3148"/>
                </a:lnTo>
                <a:lnTo>
                  <a:pt x="6206" y="3146"/>
                </a:lnTo>
                <a:lnTo>
                  <a:pt x="6206" y="3145"/>
                </a:lnTo>
                <a:lnTo>
                  <a:pt x="6221" y="3128"/>
                </a:lnTo>
                <a:lnTo>
                  <a:pt x="6232" y="3116"/>
                </a:lnTo>
                <a:lnTo>
                  <a:pt x="6235" y="3111"/>
                </a:lnTo>
                <a:lnTo>
                  <a:pt x="6237" y="3109"/>
                </a:lnTo>
                <a:lnTo>
                  <a:pt x="6237" y="3104"/>
                </a:lnTo>
                <a:lnTo>
                  <a:pt x="6237" y="3098"/>
                </a:lnTo>
                <a:lnTo>
                  <a:pt x="6237" y="3091"/>
                </a:lnTo>
                <a:lnTo>
                  <a:pt x="6237" y="3083"/>
                </a:lnTo>
                <a:lnTo>
                  <a:pt x="6234" y="3083"/>
                </a:lnTo>
                <a:lnTo>
                  <a:pt x="6234" y="3084"/>
                </a:lnTo>
                <a:lnTo>
                  <a:pt x="6234" y="3085"/>
                </a:lnTo>
                <a:lnTo>
                  <a:pt x="6234" y="3087"/>
                </a:lnTo>
                <a:lnTo>
                  <a:pt x="6234" y="3089"/>
                </a:lnTo>
                <a:lnTo>
                  <a:pt x="6231" y="3087"/>
                </a:lnTo>
                <a:lnTo>
                  <a:pt x="6229" y="3087"/>
                </a:lnTo>
                <a:lnTo>
                  <a:pt x="6228" y="3086"/>
                </a:lnTo>
                <a:lnTo>
                  <a:pt x="6227" y="3083"/>
                </a:lnTo>
                <a:lnTo>
                  <a:pt x="6226" y="3081"/>
                </a:lnTo>
                <a:lnTo>
                  <a:pt x="6223" y="3084"/>
                </a:lnTo>
                <a:lnTo>
                  <a:pt x="6222" y="3087"/>
                </a:lnTo>
                <a:lnTo>
                  <a:pt x="6222" y="3088"/>
                </a:lnTo>
                <a:lnTo>
                  <a:pt x="6223" y="3089"/>
                </a:lnTo>
                <a:lnTo>
                  <a:pt x="6219" y="3089"/>
                </a:lnTo>
                <a:lnTo>
                  <a:pt x="6214" y="3089"/>
                </a:lnTo>
                <a:lnTo>
                  <a:pt x="6213" y="3083"/>
                </a:lnTo>
                <a:lnTo>
                  <a:pt x="6212" y="3077"/>
                </a:lnTo>
                <a:lnTo>
                  <a:pt x="6212" y="3069"/>
                </a:lnTo>
                <a:lnTo>
                  <a:pt x="6207" y="3069"/>
                </a:lnTo>
                <a:lnTo>
                  <a:pt x="6203" y="3069"/>
                </a:lnTo>
                <a:close/>
                <a:moveTo>
                  <a:pt x="5696" y="3066"/>
                </a:moveTo>
                <a:lnTo>
                  <a:pt x="5696" y="3069"/>
                </a:lnTo>
                <a:lnTo>
                  <a:pt x="5695" y="3072"/>
                </a:lnTo>
                <a:lnTo>
                  <a:pt x="5693" y="3075"/>
                </a:lnTo>
                <a:lnTo>
                  <a:pt x="5695" y="3076"/>
                </a:lnTo>
                <a:lnTo>
                  <a:pt x="5696" y="3077"/>
                </a:lnTo>
                <a:lnTo>
                  <a:pt x="5698" y="3080"/>
                </a:lnTo>
                <a:lnTo>
                  <a:pt x="5699" y="3084"/>
                </a:lnTo>
                <a:lnTo>
                  <a:pt x="5701" y="3088"/>
                </a:lnTo>
                <a:lnTo>
                  <a:pt x="5703" y="3097"/>
                </a:lnTo>
                <a:lnTo>
                  <a:pt x="5705" y="3100"/>
                </a:lnTo>
                <a:lnTo>
                  <a:pt x="5706" y="3102"/>
                </a:lnTo>
                <a:lnTo>
                  <a:pt x="5707" y="3103"/>
                </a:lnTo>
                <a:lnTo>
                  <a:pt x="5709" y="3104"/>
                </a:lnTo>
                <a:lnTo>
                  <a:pt x="5711" y="3104"/>
                </a:lnTo>
                <a:lnTo>
                  <a:pt x="5714" y="3105"/>
                </a:lnTo>
                <a:lnTo>
                  <a:pt x="5717" y="3106"/>
                </a:lnTo>
                <a:lnTo>
                  <a:pt x="5713" y="3108"/>
                </a:lnTo>
                <a:lnTo>
                  <a:pt x="5711" y="3110"/>
                </a:lnTo>
                <a:lnTo>
                  <a:pt x="5710" y="3112"/>
                </a:lnTo>
                <a:lnTo>
                  <a:pt x="5710" y="3114"/>
                </a:lnTo>
                <a:lnTo>
                  <a:pt x="5710" y="3118"/>
                </a:lnTo>
                <a:lnTo>
                  <a:pt x="5713" y="3121"/>
                </a:lnTo>
                <a:lnTo>
                  <a:pt x="5720" y="3128"/>
                </a:lnTo>
                <a:lnTo>
                  <a:pt x="5723" y="3131"/>
                </a:lnTo>
                <a:lnTo>
                  <a:pt x="5724" y="3132"/>
                </a:lnTo>
                <a:lnTo>
                  <a:pt x="5725" y="3134"/>
                </a:lnTo>
                <a:lnTo>
                  <a:pt x="5725" y="3140"/>
                </a:lnTo>
                <a:lnTo>
                  <a:pt x="5730" y="3142"/>
                </a:lnTo>
                <a:lnTo>
                  <a:pt x="5733" y="3142"/>
                </a:lnTo>
                <a:lnTo>
                  <a:pt x="5735" y="3142"/>
                </a:lnTo>
                <a:lnTo>
                  <a:pt x="5736" y="3142"/>
                </a:lnTo>
                <a:lnTo>
                  <a:pt x="5738" y="3141"/>
                </a:lnTo>
                <a:lnTo>
                  <a:pt x="5741" y="3139"/>
                </a:lnTo>
                <a:lnTo>
                  <a:pt x="5743" y="3136"/>
                </a:lnTo>
                <a:lnTo>
                  <a:pt x="5744" y="3133"/>
                </a:lnTo>
                <a:lnTo>
                  <a:pt x="5748" y="3126"/>
                </a:lnTo>
                <a:lnTo>
                  <a:pt x="5749" y="3127"/>
                </a:lnTo>
                <a:lnTo>
                  <a:pt x="5751" y="3129"/>
                </a:lnTo>
                <a:lnTo>
                  <a:pt x="5753" y="3131"/>
                </a:lnTo>
                <a:lnTo>
                  <a:pt x="5754" y="3132"/>
                </a:lnTo>
                <a:lnTo>
                  <a:pt x="5755" y="3133"/>
                </a:lnTo>
                <a:lnTo>
                  <a:pt x="5757" y="3132"/>
                </a:lnTo>
                <a:lnTo>
                  <a:pt x="5759" y="3131"/>
                </a:lnTo>
                <a:lnTo>
                  <a:pt x="5759" y="3126"/>
                </a:lnTo>
                <a:lnTo>
                  <a:pt x="5758" y="3125"/>
                </a:lnTo>
                <a:lnTo>
                  <a:pt x="5757" y="3122"/>
                </a:lnTo>
                <a:lnTo>
                  <a:pt x="5756" y="3118"/>
                </a:lnTo>
                <a:lnTo>
                  <a:pt x="5756" y="3114"/>
                </a:lnTo>
                <a:lnTo>
                  <a:pt x="5759" y="3103"/>
                </a:lnTo>
                <a:lnTo>
                  <a:pt x="5764" y="3103"/>
                </a:lnTo>
                <a:lnTo>
                  <a:pt x="5765" y="3099"/>
                </a:lnTo>
                <a:lnTo>
                  <a:pt x="5765" y="3095"/>
                </a:lnTo>
                <a:lnTo>
                  <a:pt x="5765" y="3087"/>
                </a:lnTo>
                <a:lnTo>
                  <a:pt x="5762" y="3072"/>
                </a:lnTo>
                <a:lnTo>
                  <a:pt x="5757" y="3074"/>
                </a:lnTo>
                <a:lnTo>
                  <a:pt x="5752" y="3076"/>
                </a:lnTo>
                <a:lnTo>
                  <a:pt x="5748" y="3077"/>
                </a:lnTo>
                <a:lnTo>
                  <a:pt x="5743" y="3078"/>
                </a:lnTo>
                <a:lnTo>
                  <a:pt x="5740" y="3078"/>
                </a:lnTo>
                <a:lnTo>
                  <a:pt x="5736" y="3078"/>
                </a:lnTo>
                <a:lnTo>
                  <a:pt x="5729" y="3077"/>
                </a:lnTo>
                <a:lnTo>
                  <a:pt x="5722" y="3075"/>
                </a:lnTo>
                <a:lnTo>
                  <a:pt x="5714" y="3073"/>
                </a:lnTo>
                <a:lnTo>
                  <a:pt x="5705" y="3070"/>
                </a:lnTo>
                <a:lnTo>
                  <a:pt x="5696" y="3066"/>
                </a:lnTo>
                <a:close/>
                <a:moveTo>
                  <a:pt x="6209" y="2915"/>
                </a:moveTo>
                <a:lnTo>
                  <a:pt x="6209" y="2916"/>
                </a:lnTo>
                <a:lnTo>
                  <a:pt x="6207" y="2918"/>
                </a:lnTo>
                <a:lnTo>
                  <a:pt x="6206" y="2919"/>
                </a:lnTo>
                <a:lnTo>
                  <a:pt x="6205" y="2920"/>
                </a:lnTo>
                <a:lnTo>
                  <a:pt x="6206" y="2920"/>
                </a:lnTo>
                <a:lnTo>
                  <a:pt x="6210" y="2923"/>
                </a:lnTo>
                <a:lnTo>
                  <a:pt x="6212" y="2926"/>
                </a:lnTo>
                <a:lnTo>
                  <a:pt x="6214" y="2929"/>
                </a:lnTo>
                <a:lnTo>
                  <a:pt x="6216" y="2932"/>
                </a:lnTo>
                <a:lnTo>
                  <a:pt x="6219" y="2940"/>
                </a:lnTo>
                <a:lnTo>
                  <a:pt x="6223" y="2948"/>
                </a:lnTo>
                <a:lnTo>
                  <a:pt x="6226" y="2951"/>
                </a:lnTo>
                <a:lnTo>
                  <a:pt x="6229" y="2955"/>
                </a:lnTo>
                <a:lnTo>
                  <a:pt x="6233" y="2958"/>
                </a:lnTo>
                <a:lnTo>
                  <a:pt x="6234" y="2960"/>
                </a:lnTo>
                <a:lnTo>
                  <a:pt x="6234" y="2962"/>
                </a:lnTo>
                <a:lnTo>
                  <a:pt x="6234" y="2965"/>
                </a:lnTo>
                <a:lnTo>
                  <a:pt x="6240" y="2965"/>
                </a:lnTo>
                <a:lnTo>
                  <a:pt x="6240" y="2968"/>
                </a:lnTo>
                <a:lnTo>
                  <a:pt x="6240" y="2970"/>
                </a:lnTo>
                <a:lnTo>
                  <a:pt x="6240" y="2971"/>
                </a:lnTo>
                <a:lnTo>
                  <a:pt x="6239" y="2972"/>
                </a:lnTo>
                <a:lnTo>
                  <a:pt x="6237" y="2975"/>
                </a:lnTo>
                <a:lnTo>
                  <a:pt x="6237" y="2977"/>
                </a:lnTo>
                <a:lnTo>
                  <a:pt x="6237" y="2979"/>
                </a:lnTo>
                <a:lnTo>
                  <a:pt x="6237" y="2980"/>
                </a:lnTo>
                <a:lnTo>
                  <a:pt x="6238" y="2981"/>
                </a:lnTo>
                <a:lnTo>
                  <a:pt x="6241" y="2983"/>
                </a:lnTo>
                <a:lnTo>
                  <a:pt x="6245" y="2985"/>
                </a:lnTo>
                <a:lnTo>
                  <a:pt x="6246" y="2986"/>
                </a:lnTo>
                <a:lnTo>
                  <a:pt x="6245" y="2988"/>
                </a:lnTo>
                <a:lnTo>
                  <a:pt x="6244" y="2990"/>
                </a:lnTo>
                <a:lnTo>
                  <a:pt x="6243" y="2992"/>
                </a:lnTo>
                <a:lnTo>
                  <a:pt x="6242" y="2993"/>
                </a:lnTo>
                <a:lnTo>
                  <a:pt x="6243" y="2993"/>
                </a:lnTo>
                <a:lnTo>
                  <a:pt x="6244" y="2994"/>
                </a:lnTo>
                <a:lnTo>
                  <a:pt x="6245" y="2996"/>
                </a:lnTo>
                <a:lnTo>
                  <a:pt x="6246" y="3000"/>
                </a:lnTo>
                <a:lnTo>
                  <a:pt x="6246" y="3006"/>
                </a:lnTo>
                <a:lnTo>
                  <a:pt x="6246" y="3012"/>
                </a:lnTo>
                <a:lnTo>
                  <a:pt x="6245" y="3018"/>
                </a:lnTo>
                <a:lnTo>
                  <a:pt x="6243" y="3024"/>
                </a:lnTo>
                <a:lnTo>
                  <a:pt x="6242" y="3029"/>
                </a:lnTo>
                <a:lnTo>
                  <a:pt x="6241" y="3031"/>
                </a:lnTo>
                <a:lnTo>
                  <a:pt x="6240" y="3033"/>
                </a:lnTo>
                <a:lnTo>
                  <a:pt x="6226" y="3041"/>
                </a:lnTo>
                <a:lnTo>
                  <a:pt x="6235" y="3046"/>
                </a:lnTo>
                <a:lnTo>
                  <a:pt x="6240" y="3050"/>
                </a:lnTo>
                <a:lnTo>
                  <a:pt x="6242" y="3051"/>
                </a:lnTo>
                <a:lnTo>
                  <a:pt x="6245" y="3053"/>
                </a:lnTo>
                <a:lnTo>
                  <a:pt x="6249" y="3058"/>
                </a:lnTo>
                <a:lnTo>
                  <a:pt x="6251" y="3060"/>
                </a:lnTo>
                <a:lnTo>
                  <a:pt x="6253" y="3063"/>
                </a:lnTo>
                <a:lnTo>
                  <a:pt x="6254" y="3065"/>
                </a:lnTo>
                <a:lnTo>
                  <a:pt x="6254" y="3068"/>
                </a:lnTo>
                <a:lnTo>
                  <a:pt x="6254" y="3071"/>
                </a:lnTo>
                <a:lnTo>
                  <a:pt x="6254" y="3075"/>
                </a:lnTo>
                <a:lnTo>
                  <a:pt x="6248" y="3081"/>
                </a:lnTo>
                <a:lnTo>
                  <a:pt x="6248" y="3086"/>
                </a:lnTo>
                <a:lnTo>
                  <a:pt x="6248" y="3092"/>
                </a:lnTo>
                <a:lnTo>
                  <a:pt x="6258" y="3094"/>
                </a:lnTo>
                <a:lnTo>
                  <a:pt x="6264" y="3095"/>
                </a:lnTo>
                <a:lnTo>
                  <a:pt x="6266" y="3095"/>
                </a:lnTo>
                <a:lnTo>
                  <a:pt x="6268" y="3094"/>
                </a:lnTo>
                <a:lnTo>
                  <a:pt x="6270" y="3092"/>
                </a:lnTo>
                <a:lnTo>
                  <a:pt x="6272" y="3088"/>
                </a:lnTo>
                <a:lnTo>
                  <a:pt x="6273" y="3083"/>
                </a:lnTo>
                <a:lnTo>
                  <a:pt x="6276" y="3077"/>
                </a:lnTo>
                <a:lnTo>
                  <a:pt x="6279" y="3069"/>
                </a:lnTo>
                <a:lnTo>
                  <a:pt x="6281" y="3067"/>
                </a:lnTo>
                <a:lnTo>
                  <a:pt x="6285" y="3065"/>
                </a:lnTo>
                <a:lnTo>
                  <a:pt x="6287" y="3063"/>
                </a:lnTo>
                <a:lnTo>
                  <a:pt x="6289" y="3061"/>
                </a:lnTo>
                <a:lnTo>
                  <a:pt x="6290" y="3058"/>
                </a:lnTo>
                <a:lnTo>
                  <a:pt x="6290" y="3055"/>
                </a:lnTo>
                <a:lnTo>
                  <a:pt x="6290" y="3052"/>
                </a:lnTo>
                <a:lnTo>
                  <a:pt x="6289" y="3050"/>
                </a:lnTo>
                <a:lnTo>
                  <a:pt x="6288" y="3048"/>
                </a:lnTo>
                <a:lnTo>
                  <a:pt x="6288" y="3047"/>
                </a:lnTo>
                <a:lnTo>
                  <a:pt x="6289" y="3044"/>
                </a:lnTo>
                <a:lnTo>
                  <a:pt x="6292" y="3042"/>
                </a:lnTo>
                <a:lnTo>
                  <a:pt x="6296" y="3041"/>
                </a:lnTo>
                <a:lnTo>
                  <a:pt x="6302" y="3039"/>
                </a:lnTo>
                <a:lnTo>
                  <a:pt x="6307" y="3044"/>
                </a:lnTo>
                <a:lnTo>
                  <a:pt x="6307" y="3040"/>
                </a:lnTo>
                <a:lnTo>
                  <a:pt x="6306" y="3037"/>
                </a:lnTo>
                <a:lnTo>
                  <a:pt x="6305" y="3035"/>
                </a:lnTo>
                <a:lnTo>
                  <a:pt x="6304" y="3034"/>
                </a:lnTo>
                <a:lnTo>
                  <a:pt x="6304" y="3033"/>
                </a:lnTo>
                <a:lnTo>
                  <a:pt x="6305" y="3031"/>
                </a:lnTo>
                <a:lnTo>
                  <a:pt x="6306" y="3029"/>
                </a:lnTo>
                <a:lnTo>
                  <a:pt x="6310" y="3024"/>
                </a:lnTo>
                <a:lnTo>
                  <a:pt x="6314" y="3020"/>
                </a:lnTo>
                <a:lnTo>
                  <a:pt x="6316" y="3016"/>
                </a:lnTo>
                <a:lnTo>
                  <a:pt x="6316" y="3013"/>
                </a:lnTo>
                <a:lnTo>
                  <a:pt x="6316" y="3010"/>
                </a:lnTo>
                <a:lnTo>
                  <a:pt x="6315" y="3007"/>
                </a:lnTo>
                <a:lnTo>
                  <a:pt x="6316" y="3005"/>
                </a:lnTo>
                <a:lnTo>
                  <a:pt x="6313" y="3005"/>
                </a:lnTo>
                <a:lnTo>
                  <a:pt x="6312" y="3005"/>
                </a:lnTo>
                <a:lnTo>
                  <a:pt x="6311" y="3004"/>
                </a:lnTo>
                <a:lnTo>
                  <a:pt x="6310" y="3002"/>
                </a:lnTo>
                <a:lnTo>
                  <a:pt x="6309" y="3002"/>
                </a:lnTo>
                <a:lnTo>
                  <a:pt x="6307" y="3002"/>
                </a:lnTo>
                <a:lnTo>
                  <a:pt x="6305" y="3003"/>
                </a:lnTo>
                <a:lnTo>
                  <a:pt x="6303" y="3006"/>
                </a:lnTo>
                <a:lnTo>
                  <a:pt x="6299" y="3010"/>
                </a:lnTo>
                <a:lnTo>
                  <a:pt x="6295" y="3011"/>
                </a:lnTo>
                <a:lnTo>
                  <a:pt x="6291" y="3011"/>
                </a:lnTo>
                <a:lnTo>
                  <a:pt x="6288" y="3011"/>
                </a:lnTo>
                <a:lnTo>
                  <a:pt x="6284" y="3009"/>
                </a:lnTo>
                <a:lnTo>
                  <a:pt x="6277" y="3005"/>
                </a:lnTo>
                <a:lnTo>
                  <a:pt x="6271" y="3002"/>
                </a:lnTo>
                <a:lnTo>
                  <a:pt x="6271" y="2992"/>
                </a:lnTo>
                <a:lnTo>
                  <a:pt x="6271" y="2982"/>
                </a:lnTo>
                <a:lnTo>
                  <a:pt x="6268" y="2981"/>
                </a:lnTo>
                <a:lnTo>
                  <a:pt x="6266" y="2980"/>
                </a:lnTo>
                <a:lnTo>
                  <a:pt x="6266" y="2979"/>
                </a:lnTo>
                <a:lnTo>
                  <a:pt x="6266" y="2978"/>
                </a:lnTo>
                <a:lnTo>
                  <a:pt x="6267" y="2977"/>
                </a:lnTo>
                <a:lnTo>
                  <a:pt x="6266" y="2975"/>
                </a:lnTo>
                <a:lnTo>
                  <a:pt x="6265" y="2974"/>
                </a:lnTo>
                <a:lnTo>
                  <a:pt x="6261" y="2982"/>
                </a:lnTo>
                <a:lnTo>
                  <a:pt x="6259" y="2984"/>
                </a:lnTo>
                <a:lnTo>
                  <a:pt x="6257" y="2985"/>
                </a:lnTo>
                <a:lnTo>
                  <a:pt x="6254" y="2984"/>
                </a:lnTo>
                <a:lnTo>
                  <a:pt x="6252" y="2983"/>
                </a:lnTo>
                <a:lnTo>
                  <a:pt x="6251" y="2982"/>
                </a:lnTo>
                <a:lnTo>
                  <a:pt x="6250" y="2980"/>
                </a:lnTo>
                <a:lnTo>
                  <a:pt x="6249" y="2978"/>
                </a:lnTo>
                <a:lnTo>
                  <a:pt x="6248" y="2975"/>
                </a:lnTo>
                <a:lnTo>
                  <a:pt x="6248" y="2970"/>
                </a:lnTo>
                <a:lnTo>
                  <a:pt x="6248" y="2956"/>
                </a:lnTo>
                <a:lnTo>
                  <a:pt x="6247" y="2949"/>
                </a:lnTo>
                <a:lnTo>
                  <a:pt x="6246" y="2946"/>
                </a:lnTo>
                <a:lnTo>
                  <a:pt x="6245" y="2943"/>
                </a:lnTo>
                <a:lnTo>
                  <a:pt x="6237" y="2943"/>
                </a:lnTo>
                <a:lnTo>
                  <a:pt x="6237" y="2942"/>
                </a:lnTo>
                <a:lnTo>
                  <a:pt x="6238" y="2940"/>
                </a:lnTo>
                <a:lnTo>
                  <a:pt x="6240" y="2937"/>
                </a:lnTo>
                <a:lnTo>
                  <a:pt x="6233" y="2931"/>
                </a:lnTo>
                <a:lnTo>
                  <a:pt x="6226" y="2926"/>
                </a:lnTo>
                <a:lnTo>
                  <a:pt x="6223" y="2929"/>
                </a:lnTo>
                <a:lnTo>
                  <a:pt x="6222" y="2931"/>
                </a:lnTo>
                <a:lnTo>
                  <a:pt x="6221" y="2931"/>
                </a:lnTo>
                <a:lnTo>
                  <a:pt x="6220" y="2931"/>
                </a:lnTo>
                <a:lnTo>
                  <a:pt x="6218" y="2929"/>
                </a:lnTo>
                <a:lnTo>
                  <a:pt x="6216" y="2926"/>
                </a:lnTo>
                <a:lnTo>
                  <a:pt x="6212" y="2920"/>
                </a:lnTo>
                <a:lnTo>
                  <a:pt x="6214" y="2917"/>
                </a:lnTo>
                <a:lnTo>
                  <a:pt x="6214" y="2916"/>
                </a:lnTo>
                <a:lnTo>
                  <a:pt x="6214" y="2915"/>
                </a:lnTo>
                <a:lnTo>
                  <a:pt x="6209" y="2915"/>
                </a:lnTo>
                <a:close/>
                <a:moveTo>
                  <a:pt x="3957" y="2387"/>
                </a:moveTo>
                <a:lnTo>
                  <a:pt x="3952" y="2404"/>
                </a:lnTo>
                <a:lnTo>
                  <a:pt x="3950" y="2414"/>
                </a:lnTo>
                <a:lnTo>
                  <a:pt x="3948" y="2424"/>
                </a:lnTo>
                <a:lnTo>
                  <a:pt x="3945" y="2424"/>
                </a:lnTo>
                <a:lnTo>
                  <a:pt x="3940" y="2425"/>
                </a:lnTo>
                <a:lnTo>
                  <a:pt x="3936" y="2425"/>
                </a:lnTo>
                <a:lnTo>
                  <a:pt x="3935" y="2426"/>
                </a:lnTo>
                <a:lnTo>
                  <a:pt x="3934" y="2427"/>
                </a:lnTo>
                <a:lnTo>
                  <a:pt x="3934" y="2430"/>
                </a:lnTo>
                <a:lnTo>
                  <a:pt x="3935" y="2429"/>
                </a:lnTo>
                <a:lnTo>
                  <a:pt x="3937" y="2432"/>
                </a:lnTo>
                <a:lnTo>
                  <a:pt x="3938" y="2435"/>
                </a:lnTo>
                <a:lnTo>
                  <a:pt x="3938" y="2437"/>
                </a:lnTo>
                <a:lnTo>
                  <a:pt x="3937" y="2438"/>
                </a:lnTo>
                <a:lnTo>
                  <a:pt x="3931" y="2438"/>
                </a:lnTo>
                <a:lnTo>
                  <a:pt x="3931" y="2440"/>
                </a:lnTo>
                <a:lnTo>
                  <a:pt x="3931" y="2443"/>
                </a:lnTo>
                <a:lnTo>
                  <a:pt x="3930" y="2447"/>
                </a:lnTo>
                <a:lnTo>
                  <a:pt x="3929" y="2452"/>
                </a:lnTo>
                <a:lnTo>
                  <a:pt x="3925" y="2450"/>
                </a:lnTo>
                <a:lnTo>
                  <a:pt x="3925" y="2449"/>
                </a:lnTo>
                <a:lnTo>
                  <a:pt x="3924" y="2448"/>
                </a:lnTo>
                <a:lnTo>
                  <a:pt x="3920" y="2449"/>
                </a:lnTo>
                <a:lnTo>
                  <a:pt x="3921" y="2457"/>
                </a:lnTo>
                <a:lnTo>
                  <a:pt x="3921" y="2461"/>
                </a:lnTo>
                <a:lnTo>
                  <a:pt x="3920" y="2463"/>
                </a:lnTo>
                <a:lnTo>
                  <a:pt x="3919" y="2463"/>
                </a:lnTo>
                <a:lnTo>
                  <a:pt x="3917" y="2462"/>
                </a:lnTo>
                <a:lnTo>
                  <a:pt x="3915" y="2461"/>
                </a:lnTo>
                <a:lnTo>
                  <a:pt x="3913" y="2460"/>
                </a:lnTo>
                <a:lnTo>
                  <a:pt x="3912" y="2461"/>
                </a:lnTo>
                <a:lnTo>
                  <a:pt x="3910" y="2462"/>
                </a:lnTo>
                <a:lnTo>
                  <a:pt x="3909" y="2465"/>
                </a:lnTo>
                <a:lnTo>
                  <a:pt x="3907" y="2468"/>
                </a:lnTo>
                <a:lnTo>
                  <a:pt x="3906" y="2469"/>
                </a:lnTo>
                <a:lnTo>
                  <a:pt x="3904" y="2469"/>
                </a:lnTo>
                <a:lnTo>
                  <a:pt x="3901" y="2469"/>
                </a:lnTo>
                <a:lnTo>
                  <a:pt x="3898" y="2468"/>
                </a:lnTo>
                <a:lnTo>
                  <a:pt x="3895" y="2467"/>
                </a:lnTo>
                <a:lnTo>
                  <a:pt x="3893" y="2466"/>
                </a:lnTo>
                <a:lnTo>
                  <a:pt x="3892" y="2466"/>
                </a:lnTo>
                <a:lnTo>
                  <a:pt x="3892" y="2472"/>
                </a:lnTo>
                <a:lnTo>
                  <a:pt x="3882" y="2477"/>
                </a:lnTo>
                <a:lnTo>
                  <a:pt x="3877" y="2480"/>
                </a:lnTo>
                <a:lnTo>
                  <a:pt x="3872" y="2483"/>
                </a:lnTo>
                <a:lnTo>
                  <a:pt x="3867" y="2486"/>
                </a:lnTo>
                <a:lnTo>
                  <a:pt x="3863" y="2491"/>
                </a:lnTo>
                <a:lnTo>
                  <a:pt x="3860" y="2495"/>
                </a:lnTo>
                <a:lnTo>
                  <a:pt x="3859" y="2497"/>
                </a:lnTo>
                <a:lnTo>
                  <a:pt x="3858" y="2500"/>
                </a:lnTo>
                <a:lnTo>
                  <a:pt x="3858" y="2504"/>
                </a:lnTo>
                <a:lnTo>
                  <a:pt x="3858" y="2508"/>
                </a:lnTo>
                <a:lnTo>
                  <a:pt x="3858" y="2512"/>
                </a:lnTo>
                <a:lnTo>
                  <a:pt x="3859" y="2515"/>
                </a:lnTo>
                <a:lnTo>
                  <a:pt x="3861" y="2523"/>
                </a:lnTo>
                <a:lnTo>
                  <a:pt x="3864" y="2531"/>
                </a:lnTo>
                <a:lnTo>
                  <a:pt x="3867" y="2539"/>
                </a:lnTo>
                <a:lnTo>
                  <a:pt x="3869" y="2546"/>
                </a:lnTo>
                <a:lnTo>
                  <a:pt x="3870" y="2550"/>
                </a:lnTo>
                <a:lnTo>
                  <a:pt x="3870" y="2554"/>
                </a:lnTo>
                <a:lnTo>
                  <a:pt x="3870" y="2562"/>
                </a:lnTo>
                <a:lnTo>
                  <a:pt x="3867" y="2564"/>
                </a:lnTo>
                <a:lnTo>
                  <a:pt x="3862" y="2568"/>
                </a:lnTo>
                <a:lnTo>
                  <a:pt x="3855" y="2573"/>
                </a:lnTo>
                <a:lnTo>
                  <a:pt x="3855" y="2575"/>
                </a:lnTo>
                <a:lnTo>
                  <a:pt x="3855" y="2576"/>
                </a:lnTo>
                <a:lnTo>
                  <a:pt x="3855" y="2580"/>
                </a:lnTo>
                <a:lnTo>
                  <a:pt x="3856" y="2584"/>
                </a:lnTo>
                <a:lnTo>
                  <a:pt x="3855" y="2587"/>
                </a:lnTo>
                <a:lnTo>
                  <a:pt x="3854" y="2588"/>
                </a:lnTo>
                <a:lnTo>
                  <a:pt x="3851" y="2590"/>
                </a:lnTo>
                <a:lnTo>
                  <a:pt x="3849" y="2591"/>
                </a:lnTo>
                <a:lnTo>
                  <a:pt x="3847" y="2593"/>
                </a:lnTo>
                <a:lnTo>
                  <a:pt x="3845" y="2598"/>
                </a:lnTo>
                <a:lnTo>
                  <a:pt x="3844" y="2603"/>
                </a:lnTo>
                <a:lnTo>
                  <a:pt x="3843" y="2607"/>
                </a:lnTo>
                <a:lnTo>
                  <a:pt x="3842" y="2611"/>
                </a:lnTo>
                <a:lnTo>
                  <a:pt x="3842" y="2615"/>
                </a:lnTo>
                <a:lnTo>
                  <a:pt x="3843" y="2619"/>
                </a:lnTo>
                <a:lnTo>
                  <a:pt x="3843" y="2623"/>
                </a:lnTo>
                <a:lnTo>
                  <a:pt x="3844" y="2626"/>
                </a:lnTo>
                <a:lnTo>
                  <a:pt x="3847" y="2633"/>
                </a:lnTo>
                <a:lnTo>
                  <a:pt x="3850" y="2640"/>
                </a:lnTo>
                <a:lnTo>
                  <a:pt x="3855" y="2653"/>
                </a:lnTo>
                <a:lnTo>
                  <a:pt x="3860" y="2667"/>
                </a:lnTo>
                <a:lnTo>
                  <a:pt x="3863" y="2672"/>
                </a:lnTo>
                <a:lnTo>
                  <a:pt x="3865" y="2677"/>
                </a:lnTo>
                <a:lnTo>
                  <a:pt x="3868" y="2681"/>
                </a:lnTo>
                <a:lnTo>
                  <a:pt x="3872" y="2685"/>
                </a:lnTo>
                <a:lnTo>
                  <a:pt x="3875" y="2687"/>
                </a:lnTo>
                <a:lnTo>
                  <a:pt x="3877" y="2689"/>
                </a:lnTo>
                <a:lnTo>
                  <a:pt x="3884" y="2692"/>
                </a:lnTo>
                <a:lnTo>
                  <a:pt x="3888" y="2693"/>
                </a:lnTo>
                <a:lnTo>
                  <a:pt x="3890" y="2693"/>
                </a:lnTo>
                <a:lnTo>
                  <a:pt x="3889" y="2692"/>
                </a:lnTo>
                <a:lnTo>
                  <a:pt x="3897" y="2690"/>
                </a:lnTo>
                <a:lnTo>
                  <a:pt x="3905" y="2687"/>
                </a:lnTo>
                <a:lnTo>
                  <a:pt x="3912" y="2683"/>
                </a:lnTo>
                <a:lnTo>
                  <a:pt x="3915" y="2681"/>
                </a:lnTo>
                <a:lnTo>
                  <a:pt x="3916" y="2680"/>
                </a:lnTo>
                <a:lnTo>
                  <a:pt x="3917" y="2678"/>
                </a:lnTo>
                <a:lnTo>
                  <a:pt x="3919" y="2674"/>
                </a:lnTo>
                <a:lnTo>
                  <a:pt x="3921" y="2670"/>
                </a:lnTo>
                <a:lnTo>
                  <a:pt x="3923" y="2661"/>
                </a:lnTo>
                <a:lnTo>
                  <a:pt x="3924" y="2651"/>
                </a:lnTo>
                <a:lnTo>
                  <a:pt x="3925" y="2646"/>
                </a:lnTo>
                <a:lnTo>
                  <a:pt x="3926" y="2642"/>
                </a:lnTo>
                <a:lnTo>
                  <a:pt x="3928" y="2634"/>
                </a:lnTo>
                <a:lnTo>
                  <a:pt x="3931" y="2627"/>
                </a:lnTo>
                <a:lnTo>
                  <a:pt x="3938" y="2610"/>
                </a:lnTo>
                <a:lnTo>
                  <a:pt x="3941" y="2602"/>
                </a:lnTo>
                <a:lnTo>
                  <a:pt x="3944" y="2592"/>
                </a:lnTo>
                <a:lnTo>
                  <a:pt x="3947" y="2584"/>
                </a:lnTo>
                <a:lnTo>
                  <a:pt x="3948" y="2576"/>
                </a:lnTo>
                <a:lnTo>
                  <a:pt x="3948" y="2573"/>
                </a:lnTo>
                <a:lnTo>
                  <a:pt x="3948" y="2571"/>
                </a:lnTo>
                <a:lnTo>
                  <a:pt x="3947" y="2566"/>
                </a:lnTo>
                <a:lnTo>
                  <a:pt x="3946" y="2562"/>
                </a:lnTo>
                <a:lnTo>
                  <a:pt x="3945" y="2560"/>
                </a:lnTo>
                <a:lnTo>
                  <a:pt x="3945" y="2559"/>
                </a:lnTo>
                <a:lnTo>
                  <a:pt x="3952" y="2548"/>
                </a:lnTo>
                <a:lnTo>
                  <a:pt x="3960" y="2537"/>
                </a:lnTo>
                <a:lnTo>
                  <a:pt x="3963" y="2527"/>
                </a:lnTo>
                <a:lnTo>
                  <a:pt x="3965" y="2520"/>
                </a:lnTo>
                <a:lnTo>
                  <a:pt x="3965" y="2516"/>
                </a:lnTo>
                <a:lnTo>
                  <a:pt x="3964" y="2513"/>
                </a:lnTo>
                <a:lnTo>
                  <a:pt x="3962" y="2508"/>
                </a:lnTo>
                <a:lnTo>
                  <a:pt x="3968" y="2503"/>
                </a:lnTo>
                <a:lnTo>
                  <a:pt x="3968" y="2500"/>
                </a:lnTo>
                <a:lnTo>
                  <a:pt x="3968" y="2498"/>
                </a:lnTo>
                <a:lnTo>
                  <a:pt x="3968" y="2494"/>
                </a:lnTo>
                <a:lnTo>
                  <a:pt x="3969" y="2492"/>
                </a:lnTo>
                <a:lnTo>
                  <a:pt x="3970" y="2491"/>
                </a:lnTo>
                <a:lnTo>
                  <a:pt x="3971" y="2490"/>
                </a:lnTo>
                <a:lnTo>
                  <a:pt x="3974" y="2489"/>
                </a:lnTo>
                <a:lnTo>
                  <a:pt x="3974" y="2483"/>
                </a:lnTo>
                <a:lnTo>
                  <a:pt x="3972" y="2478"/>
                </a:lnTo>
                <a:lnTo>
                  <a:pt x="3970" y="2472"/>
                </a:lnTo>
                <a:lnTo>
                  <a:pt x="3967" y="2466"/>
                </a:lnTo>
                <a:lnTo>
                  <a:pt x="3965" y="2461"/>
                </a:lnTo>
                <a:lnTo>
                  <a:pt x="3967" y="2461"/>
                </a:lnTo>
                <a:lnTo>
                  <a:pt x="3969" y="2461"/>
                </a:lnTo>
                <a:lnTo>
                  <a:pt x="3974" y="2461"/>
                </a:lnTo>
                <a:lnTo>
                  <a:pt x="3973" y="2464"/>
                </a:lnTo>
                <a:lnTo>
                  <a:pt x="3974" y="2469"/>
                </a:lnTo>
                <a:lnTo>
                  <a:pt x="3979" y="2469"/>
                </a:lnTo>
                <a:lnTo>
                  <a:pt x="3979" y="2466"/>
                </a:lnTo>
                <a:lnTo>
                  <a:pt x="3979" y="2463"/>
                </a:lnTo>
                <a:lnTo>
                  <a:pt x="3979" y="2462"/>
                </a:lnTo>
                <a:lnTo>
                  <a:pt x="3979" y="2461"/>
                </a:lnTo>
                <a:lnTo>
                  <a:pt x="3980" y="2461"/>
                </a:lnTo>
                <a:lnTo>
                  <a:pt x="3982" y="2461"/>
                </a:lnTo>
                <a:lnTo>
                  <a:pt x="3981" y="2446"/>
                </a:lnTo>
                <a:lnTo>
                  <a:pt x="3979" y="2430"/>
                </a:lnTo>
                <a:lnTo>
                  <a:pt x="3979" y="2421"/>
                </a:lnTo>
                <a:lnTo>
                  <a:pt x="3977" y="2414"/>
                </a:lnTo>
                <a:lnTo>
                  <a:pt x="3976" y="2407"/>
                </a:lnTo>
                <a:lnTo>
                  <a:pt x="3974" y="2401"/>
                </a:lnTo>
                <a:lnTo>
                  <a:pt x="3973" y="2400"/>
                </a:lnTo>
                <a:lnTo>
                  <a:pt x="3972" y="2399"/>
                </a:lnTo>
                <a:lnTo>
                  <a:pt x="3971" y="2399"/>
                </a:lnTo>
                <a:lnTo>
                  <a:pt x="3970" y="2399"/>
                </a:lnTo>
                <a:lnTo>
                  <a:pt x="3967" y="2401"/>
                </a:lnTo>
                <a:lnTo>
                  <a:pt x="3965" y="2401"/>
                </a:lnTo>
                <a:lnTo>
                  <a:pt x="3961" y="2394"/>
                </a:lnTo>
                <a:lnTo>
                  <a:pt x="3957" y="2387"/>
                </a:lnTo>
                <a:close/>
                <a:moveTo>
                  <a:pt x="5001" y="2227"/>
                </a:moveTo>
                <a:lnTo>
                  <a:pt x="4999" y="2234"/>
                </a:lnTo>
                <a:lnTo>
                  <a:pt x="4996" y="2240"/>
                </a:lnTo>
                <a:lnTo>
                  <a:pt x="4990" y="2252"/>
                </a:lnTo>
                <a:lnTo>
                  <a:pt x="4995" y="2253"/>
                </a:lnTo>
                <a:lnTo>
                  <a:pt x="4999" y="2254"/>
                </a:lnTo>
                <a:lnTo>
                  <a:pt x="5010" y="2255"/>
                </a:lnTo>
                <a:lnTo>
                  <a:pt x="5007" y="2259"/>
                </a:lnTo>
                <a:lnTo>
                  <a:pt x="5006" y="2262"/>
                </a:lnTo>
                <a:lnTo>
                  <a:pt x="5006" y="2263"/>
                </a:lnTo>
                <a:lnTo>
                  <a:pt x="5007" y="2264"/>
                </a:lnTo>
                <a:lnTo>
                  <a:pt x="5011" y="2264"/>
                </a:lnTo>
                <a:lnTo>
                  <a:pt x="5014" y="2264"/>
                </a:lnTo>
                <a:lnTo>
                  <a:pt x="5017" y="2264"/>
                </a:lnTo>
                <a:lnTo>
                  <a:pt x="5020" y="2263"/>
                </a:lnTo>
                <a:lnTo>
                  <a:pt x="5022" y="2262"/>
                </a:lnTo>
                <a:lnTo>
                  <a:pt x="5025" y="2262"/>
                </a:lnTo>
                <a:lnTo>
                  <a:pt x="5028" y="2262"/>
                </a:lnTo>
                <a:lnTo>
                  <a:pt x="5032" y="2264"/>
                </a:lnTo>
                <a:lnTo>
                  <a:pt x="5032" y="2269"/>
                </a:lnTo>
                <a:lnTo>
                  <a:pt x="5037" y="2271"/>
                </a:lnTo>
                <a:lnTo>
                  <a:pt x="5041" y="2272"/>
                </a:lnTo>
                <a:lnTo>
                  <a:pt x="5044" y="2272"/>
                </a:lnTo>
                <a:lnTo>
                  <a:pt x="5048" y="2272"/>
                </a:lnTo>
                <a:lnTo>
                  <a:pt x="5055" y="2271"/>
                </a:lnTo>
                <a:lnTo>
                  <a:pt x="5059" y="2270"/>
                </a:lnTo>
                <a:lnTo>
                  <a:pt x="5063" y="2269"/>
                </a:lnTo>
                <a:lnTo>
                  <a:pt x="5067" y="2269"/>
                </a:lnTo>
                <a:lnTo>
                  <a:pt x="5072" y="2269"/>
                </a:lnTo>
                <a:lnTo>
                  <a:pt x="5074" y="2270"/>
                </a:lnTo>
                <a:lnTo>
                  <a:pt x="5077" y="2271"/>
                </a:lnTo>
                <a:lnTo>
                  <a:pt x="5084" y="2275"/>
                </a:lnTo>
                <a:lnTo>
                  <a:pt x="5091" y="2278"/>
                </a:lnTo>
                <a:lnTo>
                  <a:pt x="5097" y="2280"/>
                </a:lnTo>
                <a:lnTo>
                  <a:pt x="5102" y="2281"/>
                </a:lnTo>
                <a:lnTo>
                  <a:pt x="5107" y="2281"/>
                </a:lnTo>
                <a:lnTo>
                  <a:pt x="5118" y="2281"/>
                </a:lnTo>
                <a:lnTo>
                  <a:pt x="5128" y="2280"/>
                </a:lnTo>
                <a:lnTo>
                  <a:pt x="5133" y="2280"/>
                </a:lnTo>
                <a:lnTo>
                  <a:pt x="5136" y="2280"/>
                </a:lnTo>
                <a:lnTo>
                  <a:pt x="5138" y="2281"/>
                </a:lnTo>
                <a:lnTo>
                  <a:pt x="5139" y="2282"/>
                </a:lnTo>
                <a:lnTo>
                  <a:pt x="5142" y="2286"/>
                </a:lnTo>
                <a:lnTo>
                  <a:pt x="5145" y="2289"/>
                </a:lnTo>
                <a:lnTo>
                  <a:pt x="5146" y="2291"/>
                </a:lnTo>
                <a:lnTo>
                  <a:pt x="5147" y="2292"/>
                </a:lnTo>
                <a:lnTo>
                  <a:pt x="5150" y="2293"/>
                </a:lnTo>
                <a:lnTo>
                  <a:pt x="5152" y="2293"/>
                </a:lnTo>
                <a:lnTo>
                  <a:pt x="5156" y="2293"/>
                </a:lnTo>
                <a:lnTo>
                  <a:pt x="5160" y="2294"/>
                </a:lnTo>
                <a:lnTo>
                  <a:pt x="5164" y="2295"/>
                </a:lnTo>
                <a:lnTo>
                  <a:pt x="5163" y="2292"/>
                </a:lnTo>
                <a:lnTo>
                  <a:pt x="5160" y="2288"/>
                </a:lnTo>
                <a:lnTo>
                  <a:pt x="5156" y="2283"/>
                </a:lnTo>
                <a:lnTo>
                  <a:pt x="5156" y="2280"/>
                </a:lnTo>
                <a:lnTo>
                  <a:pt x="5156" y="2277"/>
                </a:lnTo>
                <a:lnTo>
                  <a:pt x="5158" y="2273"/>
                </a:lnTo>
                <a:lnTo>
                  <a:pt x="5159" y="2269"/>
                </a:lnTo>
                <a:lnTo>
                  <a:pt x="5158" y="2269"/>
                </a:lnTo>
                <a:lnTo>
                  <a:pt x="5156" y="2268"/>
                </a:lnTo>
                <a:lnTo>
                  <a:pt x="5154" y="2266"/>
                </a:lnTo>
                <a:lnTo>
                  <a:pt x="5150" y="2264"/>
                </a:lnTo>
                <a:lnTo>
                  <a:pt x="5128" y="2264"/>
                </a:lnTo>
                <a:lnTo>
                  <a:pt x="5130" y="2258"/>
                </a:lnTo>
                <a:lnTo>
                  <a:pt x="5131" y="2255"/>
                </a:lnTo>
                <a:lnTo>
                  <a:pt x="5131" y="2252"/>
                </a:lnTo>
                <a:lnTo>
                  <a:pt x="5129" y="2249"/>
                </a:lnTo>
                <a:lnTo>
                  <a:pt x="5128" y="2247"/>
                </a:lnTo>
                <a:lnTo>
                  <a:pt x="5128" y="2244"/>
                </a:lnTo>
                <a:lnTo>
                  <a:pt x="5118" y="2243"/>
                </a:lnTo>
                <a:lnTo>
                  <a:pt x="5110" y="2242"/>
                </a:lnTo>
                <a:lnTo>
                  <a:pt x="5103" y="2242"/>
                </a:lnTo>
                <a:lnTo>
                  <a:pt x="5100" y="2242"/>
                </a:lnTo>
                <a:lnTo>
                  <a:pt x="5097" y="2241"/>
                </a:lnTo>
                <a:lnTo>
                  <a:pt x="5096" y="2240"/>
                </a:lnTo>
                <a:lnTo>
                  <a:pt x="5095" y="2238"/>
                </a:lnTo>
                <a:lnTo>
                  <a:pt x="5094" y="2237"/>
                </a:lnTo>
                <a:lnTo>
                  <a:pt x="5093" y="2236"/>
                </a:lnTo>
                <a:lnTo>
                  <a:pt x="5092" y="2236"/>
                </a:lnTo>
                <a:lnTo>
                  <a:pt x="5091" y="2235"/>
                </a:lnTo>
                <a:lnTo>
                  <a:pt x="5086" y="2244"/>
                </a:lnTo>
                <a:lnTo>
                  <a:pt x="5069" y="2244"/>
                </a:lnTo>
                <a:lnTo>
                  <a:pt x="5064" y="2243"/>
                </a:lnTo>
                <a:lnTo>
                  <a:pt x="5060" y="2241"/>
                </a:lnTo>
                <a:lnTo>
                  <a:pt x="5057" y="2238"/>
                </a:lnTo>
                <a:lnTo>
                  <a:pt x="5054" y="2236"/>
                </a:lnTo>
                <a:lnTo>
                  <a:pt x="5047" y="2231"/>
                </a:lnTo>
                <a:lnTo>
                  <a:pt x="5044" y="2228"/>
                </a:lnTo>
                <a:lnTo>
                  <a:pt x="5041" y="2227"/>
                </a:lnTo>
                <a:lnTo>
                  <a:pt x="5038" y="2227"/>
                </a:lnTo>
                <a:lnTo>
                  <a:pt x="5035" y="2227"/>
                </a:lnTo>
                <a:lnTo>
                  <a:pt x="5028" y="2229"/>
                </a:lnTo>
                <a:lnTo>
                  <a:pt x="5018" y="2233"/>
                </a:lnTo>
                <a:lnTo>
                  <a:pt x="5013" y="2232"/>
                </a:lnTo>
                <a:lnTo>
                  <a:pt x="5009" y="2230"/>
                </a:lnTo>
                <a:lnTo>
                  <a:pt x="5005" y="2228"/>
                </a:lnTo>
                <a:lnTo>
                  <a:pt x="5003" y="2228"/>
                </a:lnTo>
                <a:lnTo>
                  <a:pt x="5001" y="2227"/>
                </a:lnTo>
                <a:close/>
                <a:moveTo>
                  <a:pt x="5342" y="2067"/>
                </a:moveTo>
                <a:lnTo>
                  <a:pt x="5339" y="2069"/>
                </a:lnTo>
                <a:lnTo>
                  <a:pt x="5335" y="2075"/>
                </a:lnTo>
                <a:lnTo>
                  <a:pt x="5333" y="2078"/>
                </a:lnTo>
                <a:lnTo>
                  <a:pt x="5330" y="2080"/>
                </a:lnTo>
                <a:lnTo>
                  <a:pt x="5328" y="2082"/>
                </a:lnTo>
                <a:lnTo>
                  <a:pt x="5325" y="2084"/>
                </a:lnTo>
                <a:lnTo>
                  <a:pt x="5319" y="2084"/>
                </a:lnTo>
                <a:lnTo>
                  <a:pt x="5313" y="2085"/>
                </a:lnTo>
                <a:lnTo>
                  <a:pt x="5301" y="2084"/>
                </a:lnTo>
                <a:lnTo>
                  <a:pt x="5280" y="2081"/>
                </a:lnTo>
                <a:lnTo>
                  <a:pt x="5280" y="2075"/>
                </a:lnTo>
                <a:lnTo>
                  <a:pt x="5278" y="2075"/>
                </a:lnTo>
                <a:lnTo>
                  <a:pt x="5275" y="2076"/>
                </a:lnTo>
                <a:lnTo>
                  <a:pt x="5270" y="2079"/>
                </a:lnTo>
                <a:lnTo>
                  <a:pt x="5266" y="2082"/>
                </a:lnTo>
                <a:lnTo>
                  <a:pt x="5263" y="2084"/>
                </a:lnTo>
                <a:lnTo>
                  <a:pt x="5261" y="2084"/>
                </a:lnTo>
                <a:lnTo>
                  <a:pt x="5260" y="2083"/>
                </a:lnTo>
                <a:lnTo>
                  <a:pt x="5260" y="2082"/>
                </a:lnTo>
                <a:lnTo>
                  <a:pt x="5259" y="2080"/>
                </a:lnTo>
                <a:lnTo>
                  <a:pt x="5258" y="2080"/>
                </a:lnTo>
                <a:lnTo>
                  <a:pt x="5257" y="2081"/>
                </a:lnTo>
                <a:lnTo>
                  <a:pt x="5257" y="2086"/>
                </a:lnTo>
                <a:lnTo>
                  <a:pt x="5253" y="2089"/>
                </a:lnTo>
                <a:lnTo>
                  <a:pt x="5249" y="2092"/>
                </a:lnTo>
                <a:lnTo>
                  <a:pt x="5248" y="2096"/>
                </a:lnTo>
                <a:lnTo>
                  <a:pt x="5248" y="2100"/>
                </a:lnTo>
                <a:lnTo>
                  <a:pt x="5248" y="2103"/>
                </a:lnTo>
                <a:lnTo>
                  <a:pt x="5249" y="2106"/>
                </a:lnTo>
                <a:lnTo>
                  <a:pt x="5251" y="2110"/>
                </a:lnTo>
                <a:lnTo>
                  <a:pt x="5252" y="2113"/>
                </a:lnTo>
                <a:lnTo>
                  <a:pt x="5252" y="2115"/>
                </a:lnTo>
                <a:lnTo>
                  <a:pt x="5250" y="2117"/>
                </a:lnTo>
                <a:lnTo>
                  <a:pt x="5247" y="2119"/>
                </a:lnTo>
                <a:lnTo>
                  <a:pt x="5245" y="2121"/>
                </a:lnTo>
                <a:lnTo>
                  <a:pt x="5243" y="2123"/>
                </a:lnTo>
                <a:lnTo>
                  <a:pt x="5243" y="2125"/>
                </a:lnTo>
                <a:lnTo>
                  <a:pt x="5242" y="2128"/>
                </a:lnTo>
                <a:lnTo>
                  <a:pt x="5243" y="2133"/>
                </a:lnTo>
                <a:lnTo>
                  <a:pt x="5243" y="2138"/>
                </a:lnTo>
                <a:lnTo>
                  <a:pt x="5243" y="2143"/>
                </a:lnTo>
                <a:lnTo>
                  <a:pt x="5242" y="2145"/>
                </a:lnTo>
                <a:lnTo>
                  <a:pt x="5241" y="2148"/>
                </a:lnTo>
                <a:lnTo>
                  <a:pt x="5239" y="2154"/>
                </a:lnTo>
                <a:lnTo>
                  <a:pt x="5236" y="2160"/>
                </a:lnTo>
                <a:lnTo>
                  <a:pt x="5235" y="2163"/>
                </a:lnTo>
                <a:lnTo>
                  <a:pt x="5235" y="2165"/>
                </a:lnTo>
                <a:lnTo>
                  <a:pt x="5234" y="2175"/>
                </a:lnTo>
                <a:lnTo>
                  <a:pt x="5234" y="2177"/>
                </a:lnTo>
                <a:lnTo>
                  <a:pt x="5235" y="2177"/>
                </a:lnTo>
                <a:lnTo>
                  <a:pt x="5239" y="2177"/>
                </a:lnTo>
                <a:lnTo>
                  <a:pt x="5240" y="2177"/>
                </a:lnTo>
                <a:lnTo>
                  <a:pt x="5242" y="2177"/>
                </a:lnTo>
                <a:lnTo>
                  <a:pt x="5246" y="2179"/>
                </a:lnTo>
                <a:lnTo>
                  <a:pt x="5243" y="2201"/>
                </a:lnTo>
                <a:lnTo>
                  <a:pt x="5240" y="2224"/>
                </a:lnTo>
                <a:lnTo>
                  <a:pt x="5247" y="2223"/>
                </a:lnTo>
                <a:lnTo>
                  <a:pt x="5252" y="2223"/>
                </a:lnTo>
                <a:lnTo>
                  <a:pt x="5257" y="2222"/>
                </a:lnTo>
                <a:lnTo>
                  <a:pt x="5260" y="2221"/>
                </a:lnTo>
                <a:lnTo>
                  <a:pt x="5262" y="2221"/>
                </a:lnTo>
                <a:lnTo>
                  <a:pt x="5263" y="2220"/>
                </a:lnTo>
                <a:lnTo>
                  <a:pt x="5264" y="2218"/>
                </a:lnTo>
                <a:lnTo>
                  <a:pt x="5265" y="2216"/>
                </a:lnTo>
                <a:lnTo>
                  <a:pt x="5266" y="2211"/>
                </a:lnTo>
                <a:lnTo>
                  <a:pt x="5266" y="2205"/>
                </a:lnTo>
                <a:lnTo>
                  <a:pt x="5260" y="2196"/>
                </a:lnTo>
                <a:lnTo>
                  <a:pt x="5261" y="2193"/>
                </a:lnTo>
                <a:lnTo>
                  <a:pt x="5261" y="2192"/>
                </a:lnTo>
                <a:lnTo>
                  <a:pt x="5262" y="2192"/>
                </a:lnTo>
                <a:lnTo>
                  <a:pt x="5263" y="2193"/>
                </a:lnTo>
                <a:lnTo>
                  <a:pt x="5265" y="2184"/>
                </a:lnTo>
                <a:lnTo>
                  <a:pt x="5266" y="2178"/>
                </a:lnTo>
                <a:lnTo>
                  <a:pt x="5268" y="2174"/>
                </a:lnTo>
                <a:lnTo>
                  <a:pt x="5270" y="2172"/>
                </a:lnTo>
                <a:lnTo>
                  <a:pt x="5271" y="2171"/>
                </a:lnTo>
                <a:lnTo>
                  <a:pt x="5272" y="2171"/>
                </a:lnTo>
                <a:lnTo>
                  <a:pt x="5274" y="2172"/>
                </a:lnTo>
                <a:lnTo>
                  <a:pt x="5276" y="2175"/>
                </a:lnTo>
                <a:lnTo>
                  <a:pt x="5277" y="2178"/>
                </a:lnTo>
                <a:lnTo>
                  <a:pt x="5280" y="2187"/>
                </a:lnTo>
                <a:lnTo>
                  <a:pt x="5283" y="2197"/>
                </a:lnTo>
                <a:lnTo>
                  <a:pt x="5284" y="2206"/>
                </a:lnTo>
                <a:lnTo>
                  <a:pt x="5285" y="2213"/>
                </a:lnTo>
                <a:lnTo>
                  <a:pt x="5288" y="2212"/>
                </a:lnTo>
                <a:lnTo>
                  <a:pt x="5291" y="2213"/>
                </a:lnTo>
                <a:lnTo>
                  <a:pt x="5294" y="2213"/>
                </a:lnTo>
                <a:lnTo>
                  <a:pt x="5295" y="2213"/>
                </a:lnTo>
                <a:lnTo>
                  <a:pt x="5297" y="2213"/>
                </a:lnTo>
                <a:lnTo>
                  <a:pt x="5297" y="2211"/>
                </a:lnTo>
                <a:lnTo>
                  <a:pt x="5297" y="2208"/>
                </a:lnTo>
                <a:lnTo>
                  <a:pt x="5297" y="2202"/>
                </a:lnTo>
                <a:lnTo>
                  <a:pt x="5305" y="2201"/>
                </a:lnTo>
                <a:lnTo>
                  <a:pt x="5308" y="2200"/>
                </a:lnTo>
                <a:lnTo>
                  <a:pt x="5311" y="2199"/>
                </a:lnTo>
                <a:lnTo>
                  <a:pt x="5312" y="2200"/>
                </a:lnTo>
                <a:lnTo>
                  <a:pt x="5313" y="2200"/>
                </a:lnTo>
                <a:lnTo>
                  <a:pt x="5313" y="2199"/>
                </a:lnTo>
                <a:lnTo>
                  <a:pt x="5313" y="2196"/>
                </a:lnTo>
                <a:lnTo>
                  <a:pt x="5310" y="2193"/>
                </a:lnTo>
                <a:lnTo>
                  <a:pt x="5306" y="2191"/>
                </a:lnTo>
                <a:lnTo>
                  <a:pt x="5302" y="2188"/>
                </a:lnTo>
                <a:lnTo>
                  <a:pt x="5300" y="2186"/>
                </a:lnTo>
                <a:lnTo>
                  <a:pt x="5299" y="2185"/>
                </a:lnTo>
                <a:lnTo>
                  <a:pt x="5299" y="2183"/>
                </a:lnTo>
                <a:lnTo>
                  <a:pt x="5299" y="2182"/>
                </a:lnTo>
                <a:lnTo>
                  <a:pt x="5301" y="2179"/>
                </a:lnTo>
                <a:lnTo>
                  <a:pt x="5303" y="2176"/>
                </a:lnTo>
                <a:lnTo>
                  <a:pt x="5303" y="2175"/>
                </a:lnTo>
                <a:lnTo>
                  <a:pt x="5302" y="2174"/>
                </a:lnTo>
                <a:lnTo>
                  <a:pt x="5300" y="2172"/>
                </a:lnTo>
                <a:lnTo>
                  <a:pt x="5296" y="2171"/>
                </a:lnTo>
                <a:lnTo>
                  <a:pt x="5293" y="2170"/>
                </a:lnTo>
                <a:lnTo>
                  <a:pt x="5292" y="2169"/>
                </a:lnTo>
                <a:lnTo>
                  <a:pt x="5291" y="2168"/>
                </a:lnTo>
                <a:lnTo>
                  <a:pt x="5290" y="2166"/>
                </a:lnTo>
                <a:lnTo>
                  <a:pt x="5290" y="2164"/>
                </a:lnTo>
                <a:lnTo>
                  <a:pt x="5289" y="2160"/>
                </a:lnTo>
                <a:lnTo>
                  <a:pt x="5289" y="2157"/>
                </a:lnTo>
                <a:lnTo>
                  <a:pt x="5288" y="2154"/>
                </a:lnTo>
                <a:lnTo>
                  <a:pt x="5277" y="2151"/>
                </a:lnTo>
                <a:lnTo>
                  <a:pt x="5277" y="2145"/>
                </a:lnTo>
                <a:lnTo>
                  <a:pt x="5280" y="2145"/>
                </a:lnTo>
                <a:lnTo>
                  <a:pt x="5284" y="2145"/>
                </a:lnTo>
                <a:lnTo>
                  <a:pt x="5287" y="2146"/>
                </a:lnTo>
                <a:lnTo>
                  <a:pt x="5291" y="2145"/>
                </a:lnTo>
                <a:lnTo>
                  <a:pt x="5293" y="2145"/>
                </a:lnTo>
                <a:lnTo>
                  <a:pt x="5295" y="2143"/>
                </a:lnTo>
                <a:lnTo>
                  <a:pt x="5298" y="2139"/>
                </a:lnTo>
                <a:lnTo>
                  <a:pt x="5301" y="2136"/>
                </a:lnTo>
                <a:lnTo>
                  <a:pt x="5303" y="2135"/>
                </a:lnTo>
                <a:lnTo>
                  <a:pt x="5305" y="2134"/>
                </a:lnTo>
                <a:lnTo>
                  <a:pt x="5305" y="2143"/>
                </a:lnTo>
                <a:lnTo>
                  <a:pt x="5311" y="2140"/>
                </a:lnTo>
                <a:lnTo>
                  <a:pt x="5314" y="2140"/>
                </a:lnTo>
                <a:lnTo>
                  <a:pt x="5316" y="2139"/>
                </a:lnTo>
                <a:lnTo>
                  <a:pt x="5319" y="2140"/>
                </a:lnTo>
                <a:lnTo>
                  <a:pt x="5310" y="2135"/>
                </a:lnTo>
                <a:lnTo>
                  <a:pt x="5308" y="2133"/>
                </a:lnTo>
                <a:lnTo>
                  <a:pt x="5307" y="2133"/>
                </a:lnTo>
                <a:lnTo>
                  <a:pt x="5307" y="2132"/>
                </a:lnTo>
                <a:lnTo>
                  <a:pt x="5308" y="2130"/>
                </a:lnTo>
                <a:lnTo>
                  <a:pt x="5310" y="2128"/>
                </a:lnTo>
                <a:lnTo>
                  <a:pt x="5316" y="2120"/>
                </a:lnTo>
                <a:lnTo>
                  <a:pt x="5306" y="2120"/>
                </a:lnTo>
                <a:lnTo>
                  <a:pt x="5299" y="2119"/>
                </a:lnTo>
                <a:lnTo>
                  <a:pt x="5295" y="2119"/>
                </a:lnTo>
                <a:lnTo>
                  <a:pt x="5291" y="2119"/>
                </a:lnTo>
                <a:lnTo>
                  <a:pt x="5287" y="2119"/>
                </a:lnTo>
                <a:lnTo>
                  <a:pt x="5282" y="2120"/>
                </a:lnTo>
                <a:lnTo>
                  <a:pt x="5281" y="2121"/>
                </a:lnTo>
                <a:lnTo>
                  <a:pt x="5281" y="2122"/>
                </a:lnTo>
                <a:lnTo>
                  <a:pt x="5279" y="2124"/>
                </a:lnTo>
                <a:lnTo>
                  <a:pt x="5278" y="2125"/>
                </a:lnTo>
                <a:lnTo>
                  <a:pt x="5276" y="2126"/>
                </a:lnTo>
                <a:lnTo>
                  <a:pt x="5274" y="2126"/>
                </a:lnTo>
                <a:lnTo>
                  <a:pt x="5271" y="2126"/>
                </a:lnTo>
                <a:lnTo>
                  <a:pt x="5271" y="2120"/>
                </a:lnTo>
                <a:lnTo>
                  <a:pt x="5263" y="2120"/>
                </a:lnTo>
                <a:lnTo>
                  <a:pt x="5264" y="2106"/>
                </a:lnTo>
                <a:lnTo>
                  <a:pt x="5266" y="2095"/>
                </a:lnTo>
                <a:lnTo>
                  <a:pt x="5274" y="2095"/>
                </a:lnTo>
                <a:lnTo>
                  <a:pt x="5284" y="2096"/>
                </a:lnTo>
                <a:lnTo>
                  <a:pt x="5303" y="2098"/>
                </a:lnTo>
                <a:lnTo>
                  <a:pt x="5313" y="2099"/>
                </a:lnTo>
                <a:lnTo>
                  <a:pt x="5321" y="2098"/>
                </a:lnTo>
                <a:lnTo>
                  <a:pt x="5325" y="2098"/>
                </a:lnTo>
                <a:lnTo>
                  <a:pt x="5329" y="2097"/>
                </a:lnTo>
                <a:lnTo>
                  <a:pt x="5333" y="2096"/>
                </a:lnTo>
                <a:lnTo>
                  <a:pt x="5336" y="2095"/>
                </a:lnTo>
                <a:lnTo>
                  <a:pt x="5336" y="2092"/>
                </a:lnTo>
                <a:lnTo>
                  <a:pt x="5340" y="2087"/>
                </a:lnTo>
                <a:lnTo>
                  <a:pt x="5346" y="2077"/>
                </a:lnTo>
                <a:lnTo>
                  <a:pt x="5348" y="2072"/>
                </a:lnTo>
                <a:lnTo>
                  <a:pt x="5349" y="2070"/>
                </a:lnTo>
                <a:lnTo>
                  <a:pt x="5349" y="2068"/>
                </a:lnTo>
                <a:lnTo>
                  <a:pt x="5348" y="2067"/>
                </a:lnTo>
                <a:lnTo>
                  <a:pt x="5347" y="2066"/>
                </a:lnTo>
                <a:lnTo>
                  <a:pt x="5344" y="2066"/>
                </a:lnTo>
                <a:lnTo>
                  <a:pt x="5342" y="2067"/>
                </a:lnTo>
                <a:close/>
                <a:moveTo>
                  <a:pt x="4804" y="1965"/>
                </a:moveTo>
                <a:lnTo>
                  <a:pt x="4804" y="1968"/>
                </a:lnTo>
                <a:lnTo>
                  <a:pt x="4803" y="1971"/>
                </a:lnTo>
                <a:lnTo>
                  <a:pt x="4802" y="1973"/>
                </a:lnTo>
                <a:lnTo>
                  <a:pt x="4801" y="1975"/>
                </a:lnTo>
                <a:lnTo>
                  <a:pt x="4802" y="1979"/>
                </a:lnTo>
                <a:lnTo>
                  <a:pt x="4802" y="1982"/>
                </a:lnTo>
                <a:lnTo>
                  <a:pt x="4803" y="1985"/>
                </a:lnTo>
                <a:lnTo>
                  <a:pt x="4807" y="1990"/>
                </a:lnTo>
                <a:lnTo>
                  <a:pt x="4811" y="1995"/>
                </a:lnTo>
                <a:lnTo>
                  <a:pt x="4816" y="2000"/>
                </a:lnTo>
                <a:lnTo>
                  <a:pt x="4827" y="2008"/>
                </a:lnTo>
                <a:lnTo>
                  <a:pt x="4831" y="2012"/>
                </a:lnTo>
                <a:lnTo>
                  <a:pt x="4835" y="2016"/>
                </a:lnTo>
                <a:lnTo>
                  <a:pt x="4838" y="2020"/>
                </a:lnTo>
                <a:lnTo>
                  <a:pt x="4840" y="2023"/>
                </a:lnTo>
                <a:lnTo>
                  <a:pt x="4844" y="2031"/>
                </a:lnTo>
                <a:lnTo>
                  <a:pt x="4847" y="2039"/>
                </a:lnTo>
                <a:lnTo>
                  <a:pt x="4849" y="2043"/>
                </a:lnTo>
                <a:lnTo>
                  <a:pt x="4852" y="2047"/>
                </a:lnTo>
                <a:lnTo>
                  <a:pt x="4854" y="2048"/>
                </a:lnTo>
                <a:lnTo>
                  <a:pt x="4856" y="2050"/>
                </a:lnTo>
                <a:lnTo>
                  <a:pt x="4862" y="2053"/>
                </a:lnTo>
                <a:lnTo>
                  <a:pt x="4868" y="2056"/>
                </a:lnTo>
                <a:lnTo>
                  <a:pt x="4871" y="2057"/>
                </a:lnTo>
                <a:lnTo>
                  <a:pt x="4872" y="2058"/>
                </a:lnTo>
                <a:lnTo>
                  <a:pt x="4873" y="2062"/>
                </a:lnTo>
                <a:lnTo>
                  <a:pt x="4874" y="2066"/>
                </a:lnTo>
                <a:lnTo>
                  <a:pt x="4874" y="2075"/>
                </a:lnTo>
                <a:lnTo>
                  <a:pt x="4875" y="2084"/>
                </a:lnTo>
                <a:lnTo>
                  <a:pt x="4876" y="2088"/>
                </a:lnTo>
                <a:lnTo>
                  <a:pt x="4877" y="2092"/>
                </a:lnTo>
                <a:lnTo>
                  <a:pt x="4879" y="2095"/>
                </a:lnTo>
                <a:lnTo>
                  <a:pt x="4882" y="2098"/>
                </a:lnTo>
                <a:lnTo>
                  <a:pt x="4888" y="2103"/>
                </a:lnTo>
                <a:lnTo>
                  <a:pt x="4895" y="2109"/>
                </a:lnTo>
                <a:lnTo>
                  <a:pt x="4898" y="2112"/>
                </a:lnTo>
                <a:lnTo>
                  <a:pt x="4900" y="2115"/>
                </a:lnTo>
                <a:lnTo>
                  <a:pt x="4903" y="2120"/>
                </a:lnTo>
                <a:lnTo>
                  <a:pt x="4906" y="2126"/>
                </a:lnTo>
                <a:lnTo>
                  <a:pt x="4910" y="2138"/>
                </a:lnTo>
                <a:lnTo>
                  <a:pt x="4914" y="2150"/>
                </a:lnTo>
                <a:lnTo>
                  <a:pt x="4917" y="2156"/>
                </a:lnTo>
                <a:lnTo>
                  <a:pt x="4920" y="2162"/>
                </a:lnTo>
                <a:lnTo>
                  <a:pt x="4922" y="2165"/>
                </a:lnTo>
                <a:lnTo>
                  <a:pt x="4925" y="2168"/>
                </a:lnTo>
                <a:lnTo>
                  <a:pt x="4929" y="2171"/>
                </a:lnTo>
                <a:lnTo>
                  <a:pt x="4931" y="2174"/>
                </a:lnTo>
                <a:lnTo>
                  <a:pt x="4933" y="2178"/>
                </a:lnTo>
                <a:lnTo>
                  <a:pt x="4934" y="2183"/>
                </a:lnTo>
                <a:lnTo>
                  <a:pt x="4936" y="2192"/>
                </a:lnTo>
                <a:lnTo>
                  <a:pt x="4938" y="2197"/>
                </a:lnTo>
                <a:lnTo>
                  <a:pt x="4939" y="2201"/>
                </a:lnTo>
                <a:lnTo>
                  <a:pt x="4942" y="2204"/>
                </a:lnTo>
                <a:lnTo>
                  <a:pt x="4945" y="2207"/>
                </a:lnTo>
                <a:lnTo>
                  <a:pt x="4947" y="2208"/>
                </a:lnTo>
                <a:lnTo>
                  <a:pt x="4949" y="2209"/>
                </a:lnTo>
                <a:lnTo>
                  <a:pt x="4953" y="2210"/>
                </a:lnTo>
                <a:lnTo>
                  <a:pt x="4958" y="2211"/>
                </a:lnTo>
                <a:lnTo>
                  <a:pt x="4960" y="2212"/>
                </a:lnTo>
                <a:lnTo>
                  <a:pt x="4962" y="2213"/>
                </a:lnTo>
                <a:lnTo>
                  <a:pt x="4962" y="2219"/>
                </a:lnTo>
                <a:lnTo>
                  <a:pt x="4970" y="2224"/>
                </a:lnTo>
                <a:lnTo>
                  <a:pt x="4975" y="2226"/>
                </a:lnTo>
                <a:lnTo>
                  <a:pt x="4977" y="2227"/>
                </a:lnTo>
                <a:lnTo>
                  <a:pt x="4979" y="2227"/>
                </a:lnTo>
                <a:lnTo>
                  <a:pt x="4978" y="2226"/>
                </a:lnTo>
                <a:lnTo>
                  <a:pt x="4977" y="2224"/>
                </a:lnTo>
                <a:lnTo>
                  <a:pt x="4977" y="2222"/>
                </a:lnTo>
                <a:lnTo>
                  <a:pt x="4978" y="2221"/>
                </a:lnTo>
                <a:lnTo>
                  <a:pt x="4979" y="2220"/>
                </a:lnTo>
                <a:lnTo>
                  <a:pt x="4982" y="2219"/>
                </a:lnTo>
                <a:lnTo>
                  <a:pt x="4988" y="2220"/>
                </a:lnTo>
                <a:lnTo>
                  <a:pt x="4994" y="2221"/>
                </a:lnTo>
                <a:lnTo>
                  <a:pt x="4998" y="2221"/>
                </a:lnTo>
                <a:lnTo>
                  <a:pt x="4998" y="2213"/>
                </a:lnTo>
                <a:lnTo>
                  <a:pt x="4998" y="2206"/>
                </a:lnTo>
                <a:lnTo>
                  <a:pt x="4998" y="2203"/>
                </a:lnTo>
                <a:lnTo>
                  <a:pt x="4997" y="2200"/>
                </a:lnTo>
                <a:lnTo>
                  <a:pt x="4995" y="2198"/>
                </a:lnTo>
                <a:lnTo>
                  <a:pt x="4993" y="2196"/>
                </a:lnTo>
                <a:lnTo>
                  <a:pt x="4993" y="2193"/>
                </a:lnTo>
                <a:lnTo>
                  <a:pt x="5001" y="2190"/>
                </a:lnTo>
                <a:lnTo>
                  <a:pt x="5003" y="2181"/>
                </a:lnTo>
                <a:lnTo>
                  <a:pt x="5004" y="2174"/>
                </a:lnTo>
                <a:lnTo>
                  <a:pt x="5000" y="2170"/>
                </a:lnTo>
                <a:lnTo>
                  <a:pt x="4997" y="2167"/>
                </a:lnTo>
                <a:lnTo>
                  <a:pt x="4996" y="2165"/>
                </a:lnTo>
                <a:lnTo>
                  <a:pt x="4995" y="2162"/>
                </a:lnTo>
                <a:lnTo>
                  <a:pt x="4996" y="2159"/>
                </a:lnTo>
                <a:lnTo>
                  <a:pt x="4996" y="2156"/>
                </a:lnTo>
                <a:lnTo>
                  <a:pt x="4996" y="2154"/>
                </a:lnTo>
                <a:lnTo>
                  <a:pt x="4987" y="2155"/>
                </a:lnTo>
                <a:lnTo>
                  <a:pt x="4982" y="2155"/>
                </a:lnTo>
                <a:lnTo>
                  <a:pt x="4980" y="2154"/>
                </a:lnTo>
                <a:lnTo>
                  <a:pt x="4979" y="2154"/>
                </a:lnTo>
                <a:lnTo>
                  <a:pt x="4978" y="2153"/>
                </a:lnTo>
                <a:lnTo>
                  <a:pt x="4977" y="2152"/>
                </a:lnTo>
                <a:lnTo>
                  <a:pt x="4976" y="2148"/>
                </a:lnTo>
                <a:lnTo>
                  <a:pt x="4975" y="2144"/>
                </a:lnTo>
                <a:lnTo>
                  <a:pt x="4975" y="2140"/>
                </a:lnTo>
                <a:lnTo>
                  <a:pt x="4975" y="2132"/>
                </a:lnTo>
                <a:lnTo>
                  <a:pt x="4976" y="2126"/>
                </a:lnTo>
                <a:lnTo>
                  <a:pt x="4965" y="2124"/>
                </a:lnTo>
                <a:lnTo>
                  <a:pt x="4956" y="2123"/>
                </a:lnTo>
                <a:lnTo>
                  <a:pt x="4959" y="2109"/>
                </a:lnTo>
                <a:lnTo>
                  <a:pt x="4958" y="2110"/>
                </a:lnTo>
                <a:lnTo>
                  <a:pt x="4958" y="2111"/>
                </a:lnTo>
                <a:lnTo>
                  <a:pt x="4958" y="2112"/>
                </a:lnTo>
                <a:lnTo>
                  <a:pt x="4959" y="2113"/>
                </a:lnTo>
                <a:lnTo>
                  <a:pt x="4962" y="2115"/>
                </a:lnTo>
                <a:lnTo>
                  <a:pt x="4962" y="2109"/>
                </a:lnTo>
                <a:lnTo>
                  <a:pt x="4962" y="2105"/>
                </a:lnTo>
                <a:lnTo>
                  <a:pt x="4961" y="2100"/>
                </a:lnTo>
                <a:lnTo>
                  <a:pt x="4959" y="2095"/>
                </a:lnTo>
                <a:lnTo>
                  <a:pt x="4957" y="2093"/>
                </a:lnTo>
                <a:lnTo>
                  <a:pt x="4955" y="2092"/>
                </a:lnTo>
                <a:lnTo>
                  <a:pt x="4952" y="2091"/>
                </a:lnTo>
                <a:lnTo>
                  <a:pt x="4951" y="2089"/>
                </a:lnTo>
                <a:lnTo>
                  <a:pt x="4951" y="2084"/>
                </a:lnTo>
                <a:lnTo>
                  <a:pt x="4945" y="2084"/>
                </a:lnTo>
                <a:lnTo>
                  <a:pt x="4945" y="2082"/>
                </a:lnTo>
                <a:lnTo>
                  <a:pt x="4945" y="2081"/>
                </a:lnTo>
                <a:lnTo>
                  <a:pt x="4947" y="2079"/>
                </a:lnTo>
                <a:lnTo>
                  <a:pt x="4948" y="2076"/>
                </a:lnTo>
                <a:lnTo>
                  <a:pt x="4948" y="2075"/>
                </a:lnTo>
                <a:lnTo>
                  <a:pt x="4948" y="2072"/>
                </a:lnTo>
                <a:lnTo>
                  <a:pt x="4941" y="2078"/>
                </a:lnTo>
                <a:lnTo>
                  <a:pt x="4937" y="2081"/>
                </a:lnTo>
                <a:lnTo>
                  <a:pt x="4934" y="2084"/>
                </a:lnTo>
                <a:lnTo>
                  <a:pt x="4933" y="2080"/>
                </a:lnTo>
                <a:lnTo>
                  <a:pt x="4933" y="2075"/>
                </a:lnTo>
                <a:lnTo>
                  <a:pt x="4932" y="2071"/>
                </a:lnTo>
                <a:lnTo>
                  <a:pt x="4931" y="2067"/>
                </a:lnTo>
                <a:lnTo>
                  <a:pt x="4930" y="2066"/>
                </a:lnTo>
                <a:lnTo>
                  <a:pt x="4929" y="2065"/>
                </a:lnTo>
                <a:lnTo>
                  <a:pt x="4925" y="2064"/>
                </a:lnTo>
                <a:lnTo>
                  <a:pt x="4922" y="2063"/>
                </a:lnTo>
                <a:lnTo>
                  <a:pt x="4920" y="2061"/>
                </a:lnTo>
                <a:lnTo>
                  <a:pt x="4918" y="2058"/>
                </a:lnTo>
                <a:lnTo>
                  <a:pt x="4917" y="2054"/>
                </a:lnTo>
                <a:lnTo>
                  <a:pt x="4916" y="2050"/>
                </a:lnTo>
                <a:lnTo>
                  <a:pt x="4915" y="2048"/>
                </a:lnTo>
                <a:lnTo>
                  <a:pt x="4914" y="2047"/>
                </a:lnTo>
                <a:lnTo>
                  <a:pt x="4913" y="2046"/>
                </a:lnTo>
                <a:lnTo>
                  <a:pt x="4912" y="2046"/>
                </a:lnTo>
                <a:lnTo>
                  <a:pt x="4911" y="2047"/>
                </a:lnTo>
                <a:lnTo>
                  <a:pt x="4911" y="2048"/>
                </a:lnTo>
                <a:lnTo>
                  <a:pt x="4911" y="2053"/>
                </a:lnTo>
                <a:lnTo>
                  <a:pt x="4905" y="2049"/>
                </a:lnTo>
                <a:lnTo>
                  <a:pt x="4902" y="2046"/>
                </a:lnTo>
                <a:lnTo>
                  <a:pt x="4900" y="2044"/>
                </a:lnTo>
                <a:lnTo>
                  <a:pt x="4899" y="2043"/>
                </a:lnTo>
                <a:lnTo>
                  <a:pt x="4899" y="2041"/>
                </a:lnTo>
                <a:lnTo>
                  <a:pt x="4900" y="2037"/>
                </a:lnTo>
                <a:lnTo>
                  <a:pt x="4900" y="2034"/>
                </a:lnTo>
                <a:lnTo>
                  <a:pt x="4900" y="2032"/>
                </a:lnTo>
                <a:lnTo>
                  <a:pt x="4900" y="2030"/>
                </a:lnTo>
                <a:lnTo>
                  <a:pt x="4899" y="2030"/>
                </a:lnTo>
                <a:lnTo>
                  <a:pt x="4896" y="2030"/>
                </a:lnTo>
                <a:lnTo>
                  <a:pt x="4892" y="2030"/>
                </a:lnTo>
                <a:lnTo>
                  <a:pt x="4891" y="2026"/>
                </a:lnTo>
                <a:lnTo>
                  <a:pt x="4892" y="2022"/>
                </a:lnTo>
                <a:lnTo>
                  <a:pt x="4884" y="2019"/>
                </a:lnTo>
                <a:lnTo>
                  <a:pt x="4880" y="2018"/>
                </a:lnTo>
                <a:lnTo>
                  <a:pt x="4877" y="2016"/>
                </a:lnTo>
                <a:lnTo>
                  <a:pt x="4877" y="2015"/>
                </a:lnTo>
                <a:lnTo>
                  <a:pt x="4876" y="2014"/>
                </a:lnTo>
                <a:lnTo>
                  <a:pt x="4876" y="2010"/>
                </a:lnTo>
                <a:lnTo>
                  <a:pt x="4876" y="2007"/>
                </a:lnTo>
                <a:lnTo>
                  <a:pt x="4875" y="2005"/>
                </a:lnTo>
                <a:lnTo>
                  <a:pt x="4866" y="1999"/>
                </a:lnTo>
                <a:lnTo>
                  <a:pt x="4858" y="1994"/>
                </a:lnTo>
                <a:lnTo>
                  <a:pt x="4856" y="1990"/>
                </a:lnTo>
                <a:lnTo>
                  <a:pt x="4855" y="1985"/>
                </a:lnTo>
                <a:lnTo>
                  <a:pt x="4854" y="1980"/>
                </a:lnTo>
                <a:lnTo>
                  <a:pt x="4853" y="1978"/>
                </a:lnTo>
                <a:lnTo>
                  <a:pt x="4852" y="1977"/>
                </a:lnTo>
                <a:lnTo>
                  <a:pt x="4849" y="1975"/>
                </a:lnTo>
                <a:lnTo>
                  <a:pt x="4845" y="1975"/>
                </a:lnTo>
                <a:lnTo>
                  <a:pt x="4838" y="1974"/>
                </a:lnTo>
                <a:lnTo>
                  <a:pt x="4829" y="1975"/>
                </a:lnTo>
                <a:lnTo>
                  <a:pt x="4825" y="1975"/>
                </a:lnTo>
                <a:lnTo>
                  <a:pt x="4821" y="1974"/>
                </a:lnTo>
                <a:lnTo>
                  <a:pt x="4820" y="1972"/>
                </a:lnTo>
                <a:lnTo>
                  <a:pt x="4818" y="1970"/>
                </a:lnTo>
                <a:lnTo>
                  <a:pt x="4817" y="1967"/>
                </a:lnTo>
                <a:lnTo>
                  <a:pt x="4816" y="1965"/>
                </a:lnTo>
                <a:lnTo>
                  <a:pt x="4813" y="1965"/>
                </a:lnTo>
                <a:lnTo>
                  <a:pt x="4810" y="1965"/>
                </a:lnTo>
                <a:lnTo>
                  <a:pt x="4807" y="1966"/>
                </a:lnTo>
                <a:lnTo>
                  <a:pt x="4806" y="1966"/>
                </a:lnTo>
                <a:lnTo>
                  <a:pt x="4804" y="1965"/>
                </a:lnTo>
                <a:close/>
                <a:moveTo>
                  <a:pt x="5356" y="1892"/>
                </a:moveTo>
                <a:lnTo>
                  <a:pt x="5355" y="1895"/>
                </a:lnTo>
                <a:lnTo>
                  <a:pt x="5355" y="1899"/>
                </a:lnTo>
                <a:lnTo>
                  <a:pt x="5356" y="1906"/>
                </a:lnTo>
                <a:lnTo>
                  <a:pt x="5353" y="1907"/>
                </a:lnTo>
                <a:lnTo>
                  <a:pt x="5350" y="1906"/>
                </a:lnTo>
                <a:lnTo>
                  <a:pt x="5347" y="1906"/>
                </a:lnTo>
                <a:lnTo>
                  <a:pt x="5346" y="1906"/>
                </a:lnTo>
                <a:lnTo>
                  <a:pt x="5344" y="1906"/>
                </a:lnTo>
                <a:lnTo>
                  <a:pt x="5344" y="1915"/>
                </a:lnTo>
                <a:lnTo>
                  <a:pt x="5339" y="1915"/>
                </a:lnTo>
                <a:lnTo>
                  <a:pt x="5335" y="1915"/>
                </a:lnTo>
                <a:lnTo>
                  <a:pt x="5331" y="1916"/>
                </a:lnTo>
                <a:lnTo>
                  <a:pt x="5325" y="1918"/>
                </a:lnTo>
                <a:lnTo>
                  <a:pt x="5323" y="1918"/>
                </a:lnTo>
                <a:lnTo>
                  <a:pt x="5323" y="1919"/>
                </a:lnTo>
                <a:lnTo>
                  <a:pt x="5325" y="1920"/>
                </a:lnTo>
                <a:lnTo>
                  <a:pt x="5325" y="1921"/>
                </a:lnTo>
                <a:lnTo>
                  <a:pt x="5322" y="1920"/>
                </a:lnTo>
                <a:lnTo>
                  <a:pt x="5322" y="1919"/>
                </a:lnTo>
                <a:lnTo>
                  <a:pt x="5322" y="1917"/>
                </a:lnTo>
                <a:lnTo>
                  <a:pt x="5321" y="1915"/>
                </a:lnTo>
                <a:lnTo>
                  <a:pt x="5320" y="1913"/>
                </a:lnTo>
                <a:lnTo>
                  <a:pt x="5318" y="1912"/>
                </a:lnTo>
                <a:lnTo>
                  <a:pt x="5315" y="1911"/>
                </a:lnTo>
                <a:lnTo>
                  <a:pt x="5313" y="1912"/>
                </a:lnTo>
                <a:lnTo>
                  <a:pt x="5311" y="1912"/>
                </a:lnTo>
                <a:lnTo>
                  <a:pt x="5310" y="1912"/>
                </a:lnTo>
                <a:lnTo>
                  <a:pt x="5309" y="1913"/>
                </a:lnTo>
                <a:lnTo>
                  <a:pt x="5308" y="1915"/>
                </a:lnTo>
                <a:lnTo>
                  <a:pt x="5305" y="1918"/>
                </a:lnTo>
                <a:lnTo>
                  <a:pt x="5303" y="1919"/>
                </a:lnTo>
                <a:lnTo>
                  <a:pt x="5299" y="1920"/>
                </a:lnTo>
                <a:lnTo>
                  <a:pt x="5294" y="1923"/>
                </a:lnTo>
                <a:lnTo>
                  <a:pt x="5293" y="1926"/>
                </a:lnTo>
                <a:lnTo>
                  <a:pt x="5293" y="1930"/>
                </a:lnTo>
                <a:lnTo>
                  <a:pt x="5294" y="1937"/>
                </a:lnTo>
                <a:lnTo>
                  <a:pt x="5291" y="1938"/>
                </a:lnTo>
                <a:lnTo>
                  <a:pt x="5289" y="1939"/>
                </a:lnTo>
                <a:lnTo>
                  <a:pt x="5289" y="1940"/>
                </a:lnTo>
                <a:lnTo>
                  <a:pt x="5289" y="1942"/>
                </a:lnTo>
                <a:lnTo>
                  <a:pt x="5290" y="1944"/>
                </a:lnTo>
                <a:lnTo>
                  <a:pt x="5291" y="1945"/>
                </a:lnTo>
                <a:lnTo>
                  <a:pt x="5292" y="1946"/>
                </a:lnTo>
                <a:lnTo>
                  <a:pt x="5294" y="1946"/>
                </a:lnTo>
                <a:lnTo>
                  <a:pt x="5302" y="1934"/>
                </a:lnTo>
                <a:lnTo>
                  <a:pt x="5301" y="1934"/>
                </a:lnTo>
                <a:lnTo>
                  <a:pt x="5301" y="1933"/>
                </a:lnTo>
                <a:lnTo>
                  <a:pt x="5302" y="1933"/>
                </a:lnTo>
                <a:lnTo>
                  <a:pt x="5304" y="1933"/>
                </a:lnTo>
                <a:lnTo>
                  <a:pt x="5306" y="1933"/>
                </a:lnTo>
                <a:lnTo>
                  <a:pt x="5307" y="1934"/>
                </a:lnTo>
                <a:lnTo>
                  <a:pt x="5307" y="1935"/>
                </a:lnTo>
                <a:lnTo>
                  <a:pt x="5306" y="1936"/>
                </a:lnTo>
                <a:lnTo>
                  <a:pt x="5305" y="1937"/>
                </a:lnTo>
                <a:lnTo>
                  <a:pt x="5313" y="1937"/>
                </a:lnTo>
                <a:lnTo>
                  <a:pt x="5319" y="1937"/>
                </a:lnTo>
                <a:lnTo>
                  <a:pt x="5324" y="1937"/>
                </a:lnTo>
                <a:lnTo>
                  <a:pt x="5330" y="1937"/>
                </a:lnTo>
                <a:lnTo>
                  <a:pt x="5330" y="1943"/>
                </a:lnTo>
                <a:lnTo>
                  <a:pt x="5325" y="1946"/>
                </a:lnTo>
                <a:lnTo>
                  <a:pt x="5326" y="1950"/>
                </a:lnTo>
                <a:lnTo>
                  <a:pt x="5327" y="1953"/>
                </a:lnTo>
                <a:lnTo>
                  <a:pt x="5327" y="1958"/>
                </a:lnTo>
                <a:lnTo>
                  <a:pt x="5328" y="1959"/>
                </a:lnTo>
                <a:lnTo>
                  <a:pt x="5329" y="1961"/>
                </a:lnTo>
                <a:lnTo>
                  <a:pt x="5330" y="1963"/>
                </a:lnTo>
                <a:lnTo>
                  <a:pt x="5333" y="1965"/>
                </a:lnTo>
                <a:lnTo>
                  <a:pt x="5337" y="1968"/>
                </a:lnTo>
                <a:lnTo>
                  <a:pt x="5340" y="1969"/>
                </a:lnTo>
                <a:lnTo>
                  <a:pt x="5350" y="1971"/>
                </a:lnTo>
                <a:lnTo>
                  <a:pt x="5350" y="1979"/>
                </a:lnTo>
                <a:lnTo>
                  <a:pt x="5354" y="1976"/>
                </a:lnTo>
                <a:lnTo>
                  <a:pt x="5355" y="1975"/>
                </a:lnTo>
                <a:lnTo>
                  <a:pt x="5356" y="1975"/>
                </a:lnTo>
                <a:lnTo>
                  <a:pt x="5358" y="1974"/>
                </a:lnTo>
                <a:lnTo>
                  <a:pt x="5357" y="1964"/>
                </a:lnTo>
                <a:lnTo>
                  <a:pt x="5356" y="1954"/>
                </a:lnTo>
                <a:lnTo>
                  <a:pt x="5359" y="1956"/>
                </a:lnTo>
                <a:lnTo>
                  <a:pt x="5361" y="1957"/>
                </a:lnTo>
                <a:lnTo>
                  <a:pt x="5363" y="1958"/>
                </a:lnTo>
                <a:lnTo>
                  <a:pt x="5364" y="1958"/>
                </a:lnTo>
                <a:lnTo>
                  <a:pt x="5364" y="1957"/>
                </a:lnTo>
                <a:lnTo>
                  <a:pt x="5363" y="1956"/>
                </a:lnTo>
                <a:lnTo>
                  <a:pt x="5362" y="1954"/>
                </a:lnTo>
                <a:lnTo>
                  <a:pt x="5359" y="1948"/>
                </a:lnTo>
                <a:lnTo>
                  <a:pt x="5359" y="1945"/>
                </a:lnTo>
                <a:lnTo>
                  <a:pt x="5358" y="1943"/>
                </a:lnTo>
                <a:lnTo>
                  <a:pt x="5364" y="1943"/>
                </a:lnTo>
                <a:lnTo>
                  <a:pt x="5367" y="1937"/>
                </a:lnTo>
                <a:lnTo>
                  <a:pt x="5370" y="1932"/>
                </a:lnTo>
                <a:lnTo>
                  <a:pt x="5371" y="1930"/>
                </a:lnTo>
                <a:lnTo>
                  <a:pt x="5373" y="1928"/>
                </a:lnTo>
                <a:lnTo>
                  <a:pt x="5375" y="1926"/>
                </a:lnTo>
                <a:lnTo>
                  <a:pt x="5376" y="1923"/>
                </a:lnTo>
                <a:lnTo>
                  <a:pt x="5377" y="1921"/>
                </a:lnTo>
                <a:lnTo>
                  <a:pt x="5377" y="1919"/>
                </a:lnTo>
                <a:lnTo>
                  <a:pt x="5375" y="1918"/>
                </a:lnTo>
                <a:lnTo>
                  <a:pt x="5374" y="1917"/>
                </a:lnTo>
                <a:lnTo>
                  <a:pt x="5373" y="1916"/>
                </a:lnTo>
                <a:lnTo>
                  <a:pt x="5371" y="1913"/>
                </a:lnTo>
                <a:lnTo>
                  <a:pt x="5369" y="1910"/>
                </a:lnTo>
                <a:lnTo>
                  <a:pt x="5368" y="1906"/>
                </a:lnTo>
                <a:lnTo>
                  <a:pt x="5367" y="1898"/>
                </a:lnTo>
                <a:lnTo>
                  <a:pt x="5367" y="1892"/>
                </a:lnTo>
                <a:lnTo>
                  <a:pt x="5361" y="1893"/>
                </a:lnTo>
                <a:lnTo>
                  <a:pt x="5358" y="1893"/>
                </a:lnTo>
                <a:lnTo>
                  <a:pt x="5356" y="1892"/>
                </a:lnTo>
                <a:close/>
                <a:moveTo>
                  <a:pt x="5246" y="1847"/>
                </a:moveTo>
                <a:lnTo>
                  <a:pt x="5245" y="1851"/>
                </a:lnTo>
                <a:lnTo>
                  <a:pt x="5246" y="1854"/>
                </a:lnTo>
                <a:lnTo>
                  <a:pt x="5246" y="1856"/>
                </a:lnTo>
                <a:lnTo>
                  <a:pt x="5246" y="1858"/>
                </a:lnTo>
                <a:lnTo>
                  <a:pt x="5240" y="1858"/>
                </a:lnTo>
                <a:lnTo>
                  <a:pt x="5237" y="1868"/>
                </a:lnTo>
                <a:lnTo>
                  <a:pt x="5233" y="1878"/>
                </a:lnTo>
                <a:lnTo>
                  <a:pt x="5231" y="1883"/>
                </a:lnTo>
                <a:lnTo>
                  <a:pt x="5228" y="1888"/>
                </a:lnTo>
                <a:lnTo>
                  <a:pt x="5226" y="1892"/>
                </a:lnTo>
                <a:lnTo>
                  <a:pt x="5223" y="1895"/>
                </a:lnTo>
                <a:lnTo>
                  <a:pt x="5222" y="1896"/>
                </a:lnTo>
                <a:lnTo>
                  <a:pt x="5219" y="1897"/>
                </a:lnTo>
                <a:lnTo>
                  <a:pt x="5215" y="1899"/>
                </a:lnTo>
                <a:lnTo>
                  <a:pt x="5210" y="1901"/>
                </a:lnTo>
                <a:lnTo>
                  <a:pt x="5208" y="1902"/>
                </a:lnTo>
                <a:lnTo>
                  <a:pt x="5207" y="1903"/>
                </a:lnTo>
                <a:lnTo>
                  <a:pt x="5204" y="1908"/>
                </a:lnTo>
                <a:lnTo>
                  <a:pt x="5203" y="1911"/>
                </a:lnTo>
                <a:lnTo>
                  <a:pt x="5204" y="1912"/>
                </a:lnTo>
                <a:lnTo>
                  <a:pt x="5205" y="1912"/>
                </a:lnTo>
                <a:lnTo>
                  <a:pt x="5207" y="1912"/>
                </a:lnTo>
                <a:lnTo>
                  <a:pt x="5218" y="1907"/>
                </a:lnTo>
                <a:lnTo>
                  <a:pt x="5224" y="1904"/>
                </a:lnTo>
                <a:lnTo>
                  <a:pt x="5227" y="1902"/>
                </a:lnTo>
                <a:lnTo>
                  <a:pt x="5229" y="1901"/>
                </a:lnTo>
                <a:lnTo>
                  <a:pt x="5230" y="1899"/>
                </a:lnTo>
                <a:lnTo>
                  <a:pt x="5231" y="1897"/>
                </a:lnTo>
                <a:lnTo>
                  <a:pt x="5232" y="1893"/>
                </a:lnTo>
                <a:lnTo>
                  <a:pt x="5233" y="1888"/>
                </a:lnTo>
                <a:lnTo>
                  <a:pt x="5234" y="1886"/>
                </a:lnTo>
                <a:lnTo>
                  <a:pt x="5235" y="1884"/>
                </a:lnTo>
                <a:lnTo>
                  <a:pt x="5236" y="1882"/>
                </a:lnTo>
                <a:lnTo>
                  <a:pt x="5238" y="1880"/>
                </a:lnTo>
                <a:lnTo>
                  <a:pt x="5244" y="1876"/>
                </a:lnTo>
                <a:lnTo>
                  <a:pt x="5249" y="1872"/>
                </a:lnTo>
                <a:lnTo>
                  <a:pt x="5251" y="1869"/>
                </a:lnTo>
                <a:lnTo>
                  <a:pt x="5252" y="1867"/>
                </a:lnTo>
                <a:lnTo>
                  <a:pt x="5251" y="1863"/>
                </a:lnTo>
                <a:lnTo>
                  <a:pt x="5249" y="1857"/>
                </a:lnTo>
                <a:lnTo>
                  <a:pt x="5247" y="1851"/>
                </a:lnTo>
                <a:lnTo>
                  <a:pt x="5246" y="1847"/>
                </a:lnTo>
                <a:close/>
                <a:moveTo>
                  <a:pt x="5271" y="1678"/>
                </a:moveTo>
                <a:lnTo>
                  <a:pt x="5269" y="1690"/>
                </a:lnTo>
                <a:lnTo>
                  <a:pt x="5269" y="1695"/>
                </a:lnTo>
                <a:lnTo>
                  <a:pt x="5269" y="1700"/>
                </a:lnTo>
                <a:lnTo>
                  <a:pt x="5269" y="1710"/>
                </a:lnTo>
                <a:lnTo>
                  <a:pt x="5268" y="1721"/>
                </a:lnTo>
                <a:lnTo>
                  <a:pt x="5263" y="1723"/>
                </a:lnTo>
                <a:lnTo>
                  <a:pt x="5262" y="1725"/>
                </a:lnTo>
                <a:lnTo>
                  <a:pt x="5262" y="1728"/>
                </a:lnTo>
                <a:lnTo>
                  <a:pt x="5263" y="1732"/>
                </a:lnTo>
                <a:lnTo>
                  <a:pt x="5264" y="1731"/>
                </a:lnTo>
                <a:lnTo>
                  <a:pt x="5265" y="1731"/>
                </a:lnTo>
                <a:lnTo>
                  <a:pt x="5265" y="1732"/>
                </a:lnTo>
                <a:lnTo>
                  <a:pt x="5266" y="1733"/>
                </a:lnTo>
                <a:lnTo>
                  <a:pt x="5266" y="1738"/>
                </a:lnTo>
                <a:lnTo>
                  <a:pt x="5261" y="1738"/>
                </a:lnTo>
                <a:lnTo>
                  <a:pt x="5259" y="1738"/>
                </a:lnTo>
                <a:lnTo>
                  <a:pt x="5260" y="1738"/>
                </a:lnTo>
                <a:lnTo>
                  <a:pt x="5255" y="1736"/>
                </a:lnTo>
                <a:lnTo>
                  <a:pt x="5253" y="1735"/>
                </a:lnTo>
                <a:lnTo>
                  <a:pt x="5254" y="1735"/>
                </a:lnTo>
                <a:lnTo>
                  <a:pt x="5253" y="1736"/>
                </a:lnTo>
                <a:lnTo>
                  <a:pt x="5252" y="1740"/>
                </a:lnTo>
                <a:lnTo>
                  <a:pt x="5252" y="1742"/>
                </a:lnTo>
                <a:lnTo>
                  <a:pt x="5253" y="1744"/>
                </a:lnTo>
                <a:lnTo>
                  <a:pt x="5254" y="1745"/>
                </a:lnTo>
                <a:lnTo>
                  <a:pt x="5256" y="1746"/>
                </a:lnTo>
                <a:lnTo>
                  <a:pt x="5257" y="1746"/>
                </a:lnTo>
                <a:lnTo>
                  <a:pt x="5261" y="1760"/>
                </a:lnTo>
                <a:lnTo>
                  <a:pt x="5263" y="1765"/>
                </a:lnTo>
                <a:lnTo>
                  <a:pt x="5266" y="1771"/>
                </a:lnTo>
                <a:lnTo>
                  <a:pt x="5267" y="1770"/>
                </a:lnTo>
                <a:lnTo>
                  <a:pt x="5267" y="1769"/>
                </a:lnTo>
                <a:lnTo>
                  <a:pt x="5269" y="1767"/>
                </a:lnTo>
                <a:lnTo>
                  <a:pt x="5270" y="1766"/>
                </a:lnTo>
                <a:lnTo>
                  <a:pt x="5272" y="1766"/>
                </a:lnTo>
                <a:lnTo>
                  <a:pt x="5274" y="1766"/>
                </a:lnTo>
                <a:lnTo>
                  <a:pt x="5272" y="1776"/>
                </a:lnTo>
                <a:lnTo>
                  <a:pt x="5271" y="1779"/>
                </a:lnTo>
                <a:lnTo>
                  <a:pt x="5271" y="1782"/>
                </a:lnTo>
                <a:lnTo>
                  <a:pt x="5272" y="1785"/>
                </a:lnTo>
                <a:lnTo>
                  <a:pt x="5273" y="1788"/>
                </a:lnTo>
                <a:lnTo>
                  <a:pt x="5277" y="1797"/>
                </a:lnTo>
                <a:lnTo>
                  <a:pt x="5288" y="1793"/>
                </a:lnTo>
                <a:lnTo>
                  <a:pt x="5291" y="1792"/>
                </a:lnTo>
                <a:lnTo>
                  <a:pt x="5294" y="1792"/>
                </a:lnTo>
                <a:lnTo>
                  <a:pt x="5296" y="1793"/>
                </a:lnTo>
                <a:lnTo>
                  <a:pt x="5299" y="1795"/>
                </a:lnTo>
                <a:lnTo>
                  <a:pt x="5308" y="1802"/>
                </a:lnTo>
                <a:lnTo>
                  <a:pt x="5307" y="1797"/>
                </a:lnTo>
                <a:lnTo>
                  <a:pt x="5305" y="1792"/>
                </a:lnTo>
                <a:lnTo>
                  <a:pt x="5305" y="1790"/>
                </a:lnTo>
                <a:lnTo>
                  <a:pt x="5306" y="1790"/>
                </a:lnTo>
                <a:lnTo>
                  <a:pt x="5308" y="1791"/>
                </a:lnTo>
                <a:lnTo>
                  <a:pt x="5310" y="1793"/>
                </a:lnTo>
                <a:lnTo>
                  <a:pt x="5313" y="1796"/>
                </a:lnTo>
                <a:lnTo>
                  <a:pt x="5317" y="1802"/>
                </a:lnTo>
                <a:lnTo>
                  <a:pt x="5321" y="1808"/>
                </a:lnTo>
                <a:lnTo>
                  <a:pt x="5325" y="1813"/>
                </a:lnTo>
                <a:lnTo>
                  <a:pt x="5326" y="1813"/>
                </a:lnTo>
                <a:lnTo>
                  <a:pt x="5327" y="1814"/>
                </a:lnTo>
                <a:lnTo>
                  <a:pt x="5330" y="1816"/>
                </a:lnTo>
                <a:lnTo>
                  <a:pt x="5331" y="1813"/>
                </a:lnTo>
                <a:lnTo>
                  <a:pt x="5330" y="1811"/>
                </a:lnTo>
                <a:lnTo>
                  <a:pt x="5331" y="1810"/>
                </a:lnTo>
                <a:lnTo>
                  <a:pt x="5333" y="1808"/>
                </a:lnTo>
                <a:lnTo>
                  <a:pt x="5327" y="1795"/>
                </a:lnTo>
                <a:lnTo>
                  <a:pt x="5326" y="1789"/>
                </a:lnTo>
                <a:lnTo>
                  <a:pt x="5325" y="1783"/>
                </a:lnTo>
                <a:lnTo>
                  <a:pt x="5313" y="1785"/>
                </a:lnTo>
                <a:lnTo>
                  <a:pt x="5313" y="1777"/>
                </a:lnTo>
                <a:lnTo>
                  <a:pt x="5306" y="1779"/>
                </a:lnTo>
                <a:lnTo>
                  <a:pt x="5300" y="1780"/>
                </a:lnTo>
                <a:lnTo>
                  <a:pt x="5295" y="1781"/>
                </a:lnTo>
                <a:lnTo>
                  <a:pt x="5288" y="1783"/>
                </a:lnTo>
                <a:lnTo>
                  <a:pt x="5287" y="1775"/>
                </a:lnTo>
                <a:lnTo>
                  <a:pt x="5286" y="1771"/>
                </a:lnTo>
                <a:lnTo>
                  <a:pt x="5286" y="1769"/>
                </a:lnTo>
                <a:lnTo>
                  <a:pt x="5285" y="1768"/>
                </a:lnTo>
                <a:lnTo>
                  <a:pt x="5285" y="1769"/>
                </a:lnTo>
                <a:lnTo>
                  <a:pt x="5284" y="1766"/>
                </a:lnTo>
                <a:lnTo>
                  <a:pt x="5282" y="1760"/>
                </a:lnTo>
                <a:lnTo>
                  <a:pt x="5285" y="1758"/>
                </a:lnTo>
                <a:lnTo>
                  <a:pt x="5286" y="1757"/>
                </a:lnTo>
                <a:lnTo>
                  <a:pt x="5286" y="1755"/>
                </a:lnTo>
                <a:lnTo>
                  <a:pt x="5285" y="1753"/>
                </a:lnTo>
                <a:lnTo>
                  <a:pt x="5283" y="1749"/>
                </a:lnTo>
                <a:lnTo>
                  <a:pt x="5283" y="1747"/>
                </a:lnTo>
                <a:lnTo>
                  <a:pt x="5282" y="1746"/>
                </a:lnTo>
                <a:lnTo>
                  <a:pt x="5285" y="1746"/>
                </a:lnTo>
                <a:lnTo>
                  <a:pt x="5289" y="1738"/>
                </a:lnTo>
                <a:lnTo>
                  <a:pt x="5294" y="1731"/>
                </a:lnTo>
                <a:lnTo>
                  <a:pt x="5299" y="1724"/>
                </a:lnTo>
                <a:lnTo>
                  <a:pt x="5302" y="1721"/>
                </a:lnTo>
                <a:lnTo>
                  <a:pt x="5305" y="1718"/>
                </a:lnTo>
                <a:lnTo>
                  <a:pt x="5305" y="1717"/>
                </a:lnTo>
                <a:lnTo>
                  <a:pt x="5305" y="1715"/>
                </a:lnTo>
                <a:lnTo>
                  <a:pt x="5302" y="1710"/>
                </a:lnTo>
                <a:lnTo>
                  <a:pt x="5297" y="1704"/>
                </a:lnTo>
                <a:lnTo>
                  <a:pt x="5296" y="1696"/>
                </a:lnTo>
                <a:lnTo>
                  <a:pt x="5297" y="1690"/>
                </a:lnTo>
                <a:lnTo>
                  <a:pt x="5298" y="1684"/>
                </a:lnTo>
                <a:lnTo>
                  <a:pt x="5299" y="1678"/>
                </a:lnTo>
                <a:lnTo>
                  <a:pt x="5297" y="1679"/>
                </a:lnTo>
                <a:lnTo>
                  <a:pt x="5296" y="1681"/>
                </a:lnTo>
                <a:lnTo>
                  <a:pt x="5294" y="1684"/>
                </a:lnTo>
                <a:lnTo>
                  <a:pt x="5290" y="1685"/>
                </a:lnTo>
                <a:lnTo>
                  <a:pt x="5287" y="1685"/>
                </a:lnTo>
                <a:lnTo>
                  <a:pt x="5284" y="1684"/>
                </a:lnTo>
                <a:lnTo>
                  <a:pt x="5282" y="1683"/>
                </a:lnTo>
                <a:lnTo>
                  <a:pt x="5277" y="1681"/>
                </a:lnTo>
                <a:lnTo>
                  <a:pt x="5271" y="1678"/>
                </a:lnTo>
                <a:close/>
                <a:moveTo>
                  <a:pt x="1635" y="1673"/>
                </a:moveTo>
                <a:lnTo>
                  <a:pt x="1630" y="1681"/>
                </a:lnTo>
                <a:lnTo>
                  <a:pt x="1635" y="1684"/>
                </a:lnTo>
                <a:lnTo>
                  <a:pt x="1640" y="1685"/>
                </a:lnTo>
                <a:lnTo>
                  <a:pt x="1644" y="1687"/>
                </a:lnTo>
                <a:lnTo>
                  <a:pt x="1649" y="1690"/>
                </a:lnTo>
                <a:lnTo>
                  <a:pt x="1649" y="1692"/>
                </a:lnTo>
                <a:lnTo>
                  <a:pt x="1652" y="1693"/>
                </a:lnTo>
                <a:lnTo>
                  <a:pt x="1655" y="1693"/>
                </a:lnTo>
                <a:lnTo>
                  <a:pt x="1660" y="1692"/>
                </a:lnTo>
                <a:lnTo>
                  <a:pt x="1665" y="1690"/>
                </a:lnTo>
                <a:lnTo>
                  <a:pt x="1669" y="1687"/>
                </a:lnTo>
                <a:lnTo>
                  <a:pt x="1671" y="1685"/>
                </a:lnTo>
                <a:lnTo>
                  <a:pt x="1671" y="1684"/>
                </a:lnTo>
                <a:lnTo>
                  <a:pt x="1671" y="1683"/>
                </a:lnTo>
                <a:lnTo>
                  <a:pt x="1670" y="1682"/>
                </a:lnTo>
                <a:lnTo>
                  <a:pt x="1669" y="1681"/>
                </a:lnTo>
                <a:lnTo>
                  <a:pt x="1663" y="1681"/>
                </a:lnTo>
                <a:lnTo>
                  <a:pt x="1663" y="1676"/>
                </a:lnTo>
                <a:lnTo>
                  <a:pt x="1660" y="1674"/>
                </a:lnTo>
                <a:lnTo>
                  <a:pt x="1657" y="1674"/>
                </a:lnTo>
                <a:lnTo>
                  <a:pt x="1650" y="1673"/>
                </a:lnTo>
                <a:lnTo>
                  <a:pt x="1643" y="1673"/>
                </a:lnTo>
                <a:lnTo>
                  <a:pt x="1639" y="1673"/>
                </a:lnTo>
                <a:lnTo>
                  <a:pt x="1635" y="1673"/>
                </a:lnTo>
                <a:close/>
                <a:moveTo>
                  <a:pt x="5083" y="1647"/>
                </a:moveTo>
                <a:lnTo>
                  <a:pt x="5080" y="1648"/>
                </a:lnTo>
                <a:lnTo>
                  <a:pt x="5075" y="1650"/>
                </a:lnTo>
                <a:lnTo>
                  <a:pt x="5071" y="1653"/>
                </a:lnTo>
                <a:lnTo>
                  <a:pt x="5066" y="1656"/>
                </a:lnTo>
                <a:lnTo>
                  <a:pt x="5056" y="1662"/>
                </a:lnTo>
                <a:lnTo>
                  <a:pt x="5049" y="1667"/>
                </a:lnTo>
                <a:lnTo>
                  <a:pt x="5052" y="1677"/>
                </a:lnTo>
                <a:lnTo>
                  <a:pt x="5054" y="1682"/>
                </a:lnTo>
                <a:lnTo>
                  <a:pt x="5056" y="1686"/>
                </a:lnTo>
                <a:lnTo>
                  <a:pt x="5058" y="1690"/>
                </a:lnTo>
                <a:lnTo>
                  <a:pt x="5060" y="1691"/>
                </a:lnTo>
                <a:lnTo>
                  <a:pt x="5062" y="1692"/>
                </a:lnTo>
                <a:lnTo>
                  <a:pt x="5065" y="1693"/>
                </a:lnTo>
                <a:lnTo>
                  <a:pt x="5067" y="1693"/>
                </a:lnTo>
                <a:lnTo>
                  <a:pt x="5071" y="1693"/>
                </a:lnTo>
                <a:lnTo>
                  <a:pt x="5074" y="1692"/>
                </a:lnTo>
                <a:lnTo>
                  <a:pt x="5077" y="1692"/>
                </a:lnTo>
                <a:lnTo>
                  <a:pt x="5079" y="1691"/>
                </a:lnTo>
                <a:lnTo>
                  <a:pt x="5083" y="1688"/>
                </a:lnTo>
                <a:lnTo>
                  <a:pt x="5086" y="1685"/>
                </a:lnTo>
                <a:lnTo>
                  <a:pt x="5088" y="1680"/>
                </a:lnTo>
                <a:lnTo>
                  <a:pt x="5090" y="1675"/>
                </a:lnTo>
                <a:lnTo>
                  <a:pt x="5091" y="1670"/>
                </a:lnTo>
                <a:lnTo>
                  <a:pt x="5094" y="1659"/>
                </a:lnTo>
                <a:lnTo>
                  <a:pt x="5095" y="1659"/>
                </a:lnTo>
                <a:lnTo>
                  <a:pt x="5096" y="1659"/>
                </a:lnTo>
                <a:lnTo>
                  <a:pt x="5097" y="1659"/>
                </a:lnTo>
                <a:lnTo>
                  <a:pt x="5098" y="1658"/>
                </a:lnTo>
                <a:lnTo>
                  <a:pt x="5100" y="1656"/>
                </a:lnTo>
                <a:lnTo>
                  <a:pt x="5100" y="1654"/>
                </a:lnTo>
                <a:lnTo>
                  <a:pt x="5099" y="1653"/>
                </a:lnTo>
                <a:lnTo>
                  <a:pt x="5098" y="1651"/>
                </a:lnTo>
                <a:lnTo>
                  <a:pt x="5095" y="1649"/>
                </a:lnTo>
                <a:lnTo>
                  <a:pt x="5093" y="1648"/>
                </a:lnTo>
                <a:lnTo>
                  <a:pt x="5090" y="1648"/>
                </a:lnTo>
                <a:lnTo>
                  <a:pt x="5083" y="1647"/>
                </a:lnTo>
                <a:close/>
                <a:moveTo>
                  <a:pt x="1551" y="1566"/>
                </a:moveTo>
                <a:lnTo>
                  <a:pt x="1545" y="1568"/>
                </a:lnTo>
                <a:lnTo>
                  <a:pt x="1542" y="1569"/>
                </a:lnTo>
                <a:lnTo>
                  <a:pt x="1540" y="1571"/>
                </a:lnTo>
                <a:lnTo>
                  <a:pt x="1538" y="1573"/>
                </a:lnTo>
                <a:lnTo>
                  <a:pt x="1536" y="1575"/>
                </a:lnTo>
                <a:lnTo>
                  <a:pt x="1532" y="1579"/>
                </a:lnTo>
                <a:lnTo>
                  <a:pt x="1529" y="1583"/>
                </a:lnTo>
                <a:lnTo>
                  <a:pt x="1526" y="1588"/>
                </a:lnTo>
                <a:lnTo>
                  <a:pt x="1523" y="1597"/>
                </a:lnTo>
                <a:lnTo>
                  <a:pt x="1525" y="1596"/>
                </a:lnTo>
                <a:lnTo>
                  <a:pt x="1526" y="1596"/>
                </a:lnTo>
                <a:lnTo>
                  <a:pt x="1530" y="1596"/>
                </a:lnTo>
                <a:lnTo>
                  <a:pt x="1533" y="1595"/>
                </a:lnTo>
                <a:lnTo>
                  <a:pt x="1535" y="1595"/>
                </a:lnTo>
                <a:lnTo>
                  <a:pt x="1537" y="1594"/>
                </a:lnTo>
                <a:lnTo>
                  <a:pt x="1537" y="1588"/>
                </a:lnTo>
                <a:lnTo>
                  <a:pt x="1542" y="1585"/>
                </a:lnTo>
                <a:lnTo>
                  <a:pt x="1544" y="1583"/>
                </a:lnTo>
                <a:lnTo>
                  <a:pt x="1546" y="1582"/>
                </a:lnTo>
                <a:lnTo>
                  <a:pt x="1554" y="1574"/>
                </a:lnTo>
                <a:lnTo>
                  <a:pt x="1558" y="1575"/>
                </a:lnTo>
                <a:lnTo>
                  <a:pt x="1562" y="1575"/>
                </a:lnTo>
                <a:lnTo>
                  <a:pt x="1566" y="1576"/>
                </a:lnTo>
                <a:lnTo>
                  <a:pt x="1571" y="1577"/>
                </a:lnTo>
                <a:lnTo>
                  <a:pt x="1572" y="1579"/>
                </a:lnTo>
                <a:lnTo>
                  <a:pt x="1573" y="1581"/>
                </a:lnTo>
                <a:lnTo>
                  <a:pt x="1575" y="1584"/>
                </a:lnTo>
                <a:lnTo>
                  <a:pt x="1576" y="1586"/>
                </a:lnTo>
                <a:lnTo>
                  <a:pt x="1579" y="1586"/>
                </a:lnTo>
                <a:lnTo>
                  <a:pt x="1582" y="1586"/>
                </a:lnTo>
                <a:lnTo>
                  <a:pt x="1585" y="1585"/>
                </a:lnTo>
                <a:lnTo>
                  <a:pt x="1587" y="1586"/>
                </a:lnTo>
                <a:lnTo>
                  <a:pt x="1590" y="1591"/>
                </a:lnTo>
                <a:lnTo>
                  <a:pt x="1592" y="1591"/>
                </a:lnTo>
                <a:lnTo>
                  <a:pt x="1595" y="1591"/>
                </a:lnTo>
                <a:lnTo>
                  <a:pt x="1597" y="1591"/>
                </a:lnTo>
                <a:lnTo>
                  <a:pt x="1599" y="1591"/>
                </a:lnTo>
                <a:lnTo>
                  <a:pt x="1601" y="1594"/>
                </a:lnTo>
                <a:lnTo>
                  <a:pt x="1603" y="1598"/>
                </a:lnTo>
                <a:lnTo>
                  <a:pt x="1605" y="1601"/>
                </a:lnTo>
                <a:lnTo>
                  <a:pt x="1607" y="1603"/>
                </a:lnTo>
                <a:lnTo>
                  <a:pt x="1608" y="1604"/>
                </a:lnTo>
                <a:lnTo>
                  <a:pt x="1610" y="1605"/>
                </a:lnTo>
                <a:lnTo>
                  <a:pt x="1615" y="1605"/>
                </a:lnTo>
                <a:lnTo>
                  <a:pt x="1620" y="1605"/>
                </a:lnTo>
                <a:lnTo>
                  <a:pt x="1625" y="1604"/>
                </a:lnTo>
                <a:lnTo>
                  <a:pt x="1628" y="1605"/>
                </a:lnTo>
                <a:lnTo>
                  <a:pt x="1630" y="1605"/>
                </a:lnTo>
                <a:lnTo>
                  <a:pt x="1630" y="1607"/>
                </a:lnTo>
                <a:lnTo>
                  <a:pt x="1630" y="1609"/>
                </a:lnTo>
                <a:lnTo>
                  <a:pt x="1630" y="1612"/>
                </a:lnTo>
                <a:lnTo>
                  <a:pt x="1630" y="1614"/>
                </a:lnTo>
                <a:lnTo>
                  <a:pt x="1631" y="1617"/>
                </a:lnTo>
                <a:lnTo>
                  <a:pt x="1634" y="1620"/>
                </a:lnTo>
                <a:lnTo>
                  <a:pt x="1637" y="1622"/>
                </a:lnTo>
                <a:lnTo>
                  <a:pt x="1640" y="1624"/>
                </a:lnTo>
                <a:lnTo>
                  <a:pt x="1648" y="1628"/>
                </a:lnTo>
                <a:lnTo>
                  <a:pt x="1655" y="1631"/>
                </a:lnTo>
                <a:lnTo>
                  <a:pt x="1653" y="1635"/>
                </a:lnTo>
                <a:lnTo>
                  <a:pt x="1651" y="1639"/>
                </a:lnTo>
                <a:lnTo>
                  <a:pt x="1647" y="1647"/>
                </a:lnTo>
                <a:lnTo>
                  <a:pt x="1661" y="1646"/>
                </a:lnTo>
                <a:lnTo>
                  <a:pt x="1676" y="1643"/>
                </a:lnTo>
                <a:lnTo>
                  <a:pt x="1691" y="1641"/>
                </a:lnTo>
                <a:lnTo>
                  <a:pt x="1706" y="1639"/>
                </a:lnTo>
                <a:lnTo>
                  <a:pt x="1703" y="1628"/>
                </a:lnTo>
                <a:lnTo>
                  <a:pt x="1693" y="1629"/>
                </a:lnTo>
                <a:lnTo>
                  <a:pt x="1687" y="1629"/>
                </a:lnTo>
                <a:lnTo>
                  <a:pt x="1685" y="1628"/>
                </a:lnTo>
                <a:lnTo>
                  <a:pt x="1683" y="1628"/>
                </a:lnTo>
                <a:lnTo>
                  <a:pt x="1680" y="1614"/>
                </a:lnTo>
                <a:lnTo>
                  <a:pt x="1676" y="1613"/>
                </a:lnTo>
                <a:lnTo>
                  <a:pt x="1672" y="1613"/>
                </a:lnTo>
                <a:lnTo>
                  <a:pt x="1663" y="1614"/>
                </a:lnTo>
                <a:lnTo>
                  <a:pt x="1663" y="1611"/>
                </a:lnTo>
                <a:lnTo>
                  <a:pt x="1662" y="1609"/>
                </a:lnTo>
                <a:lnTo>
                  <a:pt x="1662" y="1607"/>
                </a:lnTo>
                <a:lnTo>
                  <a:pt x="1661" y="1605"/>
                </a:lnTo>
                <a:lnTo>
                  <a:pt x="1657" y="1603"/>
                </a:lnTo>
                <a:lnTo>
                  <a:pt x="1653" y="1600"/>
                </a:lnTo>
                <a:lnTo>
                  <a:pt x="1645" y="1595"/>
                </a:lnTo>
                <a:lnTo>
                  <a:pt x="1636" y="1591"/>
                </a:lnTo>
                <a:lnTo>
                  <a:pt x="1631" y="1590"/>
                </a:lnTo>
                <a:lnTo>
                  <a:pt x="1627" y="1588"/>
                </a:lnTo>
                <a:lnTo>
                  <a:pt x="1625" y="1588"/>
                </a:lnTo>
                <a:lnTo>
                  <a:pt x="1623" y="1589"/>
                </a:lnTo>
                <a:lnTo>
                  <a:pt x="1620" y="1589"/>
                </a:lnTo>
                <a:lnTo>
                  <a:pt x="1619" y="1589"/>
                </a:lnTo>
                <a:lnTo>
                  <a:pt x="1618" y="1588"/>
                </a:lnTo>
                <a:lnTo>
                  <a:pt x="1617" y="1587"/>
                </a:lnTo>
                <a:lnTo>
                  <a:pt x="1616" y="1586"/>
                </a:lnTo>
                <a:lnTo>
                  <a:pt x="1614" y="1581"/>
                </a:lnTo>
                <a:lnTo>
                  <a:pt x="1612" y="1577"/>
                </a:lnTo>
                <a:lnTo>
                  <a:pt x="1610" y="1574"/>
                </a:lnTo>
                <a:lnTo>
                  <a:pt x="1606" y="1573"/>
                </a:lnTo>
                <a:lnTo>
                  <a:pt x="1598" y="1572"/>
                </a:lnTo>
                <a:lnTo>
                  <a:pt x="1579" y="1569"/>
                </a:lnTo>
                <a:lnTo>
                  <a:pt x="1560" y="1567"/>
                </a:lnTo>
                <a:lnTo>
                  <a:pt x="1551" y="1566"/>
                </a:lnTo>
                <a:close/>
                <a:moveTo>
                  <a:pt x="5280" y="1524"/>
                </a:moveTo>
                <a:lnTo>
                  <a:pt x="5277" y="1529"/>
                </a:lnTo>
                <a:lnTo>
                  <a:pt x="5274" y="1533"/>
                </a:lnTo>
                <a:lnTo>
                  <a:pt x="5269" y="1543"/>
                </a:lnTo>
                <a:lnTo>
                  <a:pt x="5264" y="1552"/>
                </a:lnTo>
                <a:lnTo>
                  <a:pt x="5262" y="1558"/>
                </a:lnTo>
                <a:lnTo>
                  <a:pt x="5260" y="1563"/>
                </a:lnTo>
                <a:lnTo>
                  <a:pt x="5259" y="1570"/>
                </a:lnTo>
                <a:lnTo>
                  <a:pt x="5258" y="1575"/>
                </a:lnTo>
                <a:lnTo>
                  <a:pt x="5258" y="1579"/>
                </a:lnTo>
                <a:lnTo>
                  <a:pt x="5259" y="1582"/>
                </a:lnTo>
                <a:lnTo>
                  <a:pt x="5260" y="1585"/>
                </a:lnTo>
                <a:lnTo>
                  <a:pt x="5261" y="1589"/>
                </a:lnTo>
                <a:lnTo>
                  <a:pt x="5266" y="1597"/>
                </a:lnTo>
                <a:lnTo>
                  <a:pt x="5271" y="1597"/>
                </a:lnTo>
                <a:lnTo>
                  <a:pt x="5275" y="1588"/>
                </a:lnTo>
                <a:lnTo>
                  <a:pt x="5278" y="1580"/>
                </a:lnTo>
                <a:lnTo>
                  <a:pt x="5281" y="1570"/>
                </a:lnTo>
                <a:lnTo>
                  <a:pt x="5283" y="1561"/>
                </a:lnTo>
                <a:lnTo>
                  <a:pt x="5285" y="1551"/>
                </a:lnTo>
                <a:lnTo>
                  <a:pt x="5287" y="1542"/>
                </a:lnTo>
                <a:lnTo>
                  <a:pt x="5288" y="1524"/>
                </a:lnTo>
                <a:lnTo>
                  <a:pt x="5284" y="1524"/>
                </a:lnTo>
                <a:lnTo>
                  <a:pt x="5280" y="1524"/>
                </a:lnTo>
                <a:close/>
                <a:moveTo>
                  <a:pt x="5448" y="1313"/>
                </a:moveTo>
                <a:lnTo>
                  <a:pt x="5443" y="1324"/>
                </a:lnTo>
                <a:lnTo>
                  <a:pt x="5441" y="1324"/>
                </a:lnTo>
                <a:lnTo>
                  <a:pt x="5440" y="1325"/>
                </a:lnTo>
                <a:lnTo>
                  <a:pt x="5439" y="1324"/>
                </a:lnTo>
                <a:lnTo>
                  <a:pt x="5438" y="1324"/>
                </a:lnTo>
                <a:lnTo>
                  <a:pt x="5436" y="1322"/>
                </a:lnTo>
                <a:lnTo>
                  <a:pt x="5434" y="1321"/>
                </a:lnTo>
                <a:lnTo>
                  <a:pt x="5435" y="1323"/>
                </a:lnTo>
                <a:lnTo>
                  <a:pt x="5434" y="1324"/>
                </a:lnTo>
                <a:lnTo>
                  <a:pt x="5434" y="1326"/>
                </a:lnTo>
                <a:lnTo>
                  <a:pt x="5433" y="1327"/>
                </a:lnTo>
                <a:lnTo>
                  <a:pt x="5431" y="1328"/>
                </a:lnTo>
                <a:lnTo>
                  <a:pt x="5432" y="1330"/>
                </a:lnTo>
                <a:lnTo>
                  <a:pt x="5434" y="1333"/>
                </a:lnTo>
                <a:lnTo>
                  <a:pt x="5436" y="1336"/>
                </a:lnTo>
                <a:lnTo>
                  <a:pt x="5440" y="1344"/>
                </a:lnTo>
                <a:lnTo>
                  <a:pt x="5437" y="1342"/>
                </a:lnTo>
                <a:lnTo>
                  <a:pt x="5436" y="1341"/>
                </a:lnTo>
                <a:lnTo>
                  <a:pt x="5435" y="1342"/>
                </a:lnTo>
                <a:lnTo>
                  <a:pt x="5435" y="1344"/>
                </a:lnTo>
                <a:lnTo>
                  <a:pt x="5436" y="1346"/>
                </a:lnTo>
                <a:lnTo>
                  <a:pt x="5437" y="1349"/>
                </a:lnTo>
                <a:lnTo>
                  <a:pt x="5438" y="1351"/>
                </a:lnTo>
                <a:lnTo>
                  <a:pt x="5440" y="1352"/>
                </a:lnTo>
                <a:lnTo>
                  <a:pt x="5441" y="1352"/>
                </a:lnTo>
                <a:lnTo>
                  <a:pt x="5442" y="1352"/>
                </a:lnTo>
                <a:lnTo>
                  <a:pt x="5443" y="1352"/>
                </a:lnTo>
                <a:lnTo>
                  <a:pt x="5445" y="1351"/>
                </a:lnTo>
                <a:lnTo>
                  <a:pt x="5448" y="1352"/>
                </a:lnTo>
                <a:lnTo>
                  <a:pt x="5448" y="1341"/>
                </a:lnTo>
                <a:lnTo>
                  <a:pt x="5447" y="1341"/>
                </a:lnTo>
                <a:lnTo>
                  <a:pt x="5446" y="1341"/>
                </a:lnTo>
                <a:lnTo>
                  <a:pt x="5445" y="1340"/>
                </a:lnTo>
                <a:lnTo>
                  <a:pt x="5446" y="1339"/>
                </a:lnTo>
                <a:lnTo>
                  <a:pt x="5447" y="1339"/>
                </a:lnTo>
                <a:lnTo>
                  <a:pt x="5448" y="1338"/>
                </a:lnTo>
                <a:lnTo>
                  <a:pt x="5451" y="1338"/>
                </a:lnTo>
                <a:lnTo>
                  <a:pt x="5451" y="1341"/>
                </a:lnTo>
                <a:lnTo>
                  <a:pt x="5451" y="1343"/>
                </a:lnTo>
                <a:lnTo>
                  <a:pt x="5451" y="1344"/>
                </a:lnTo>
                <a:lnTo>
                  <a:pt x="5452" y="1345"/>
                </a:lnTo>
                <a:lnTo>
                  <a:pt x="5454" y="1346"/>
                </a:lnTo>
                <a:lnTo>
                  <a:pt x="5447" y="1355"/>
                </a:lnTo>
                <a:lnTo>
                  <a:pt x="5445" y="1359"/>
                </a:lnTo>
                <a:lnTo>
                  <a:pt x="5444" y="1362"/>
                </a:lnTo>
                <a:lnTo>
                  <a:pt x="5443" y="1369"/>
                </a:lnTo>
                <a:lnTo>
                  <a:pt x="5443" y="1380"/>
                </a:lnTo>
                <a:lnTo>
                  <a:pt x="5445" y="1379"/>
                </a:lnTo>
                <a:lnTo>
                  <a:pt x="5446" y="1378"/>
                </a:lnTo>
                <a:lnTo>
                  <a:pt x="5448" y="1377"/>
                </a:lnTo>
                <a:lnTo>
                  <a:pt x="5450" y="1377"/>
                </a:lnTo>
                <a:lnTo>
                  <a:pt x="5451" y="1377"/>
                </a:lnTo>
                <a:lnTo>
                  <a:pt x="5450" y="1378"/>
                </a:lnTo>
                <a:lnTo>
                  <a:pt x="5449" y="1379"/>
                </a:lnTo>
                <a:lnTo>
                  <a:pt x="5448" y="1380"/>
                </a:lnTo>
                <a:lnTo>
                  <a:pt x="5448" y="1381"/>
                </a:lnTo>
                <a:lnTo>
                  <a:pt x="5449" y="1382"/>
                </a:lnTo>
                <a:lnTo>
                  <a:pt x="5451" y="1384"/>
                </a:lnTo>
                <a:lnTo>
                  <a:pt x="5454" y="1386"/>
                </a:lnTo>
                <a:lnTo>
                  <a:pt x="5456" y="1382"/>
                </a:lnTo>
                <a:lnTo>
                  <a:pt x="5460" y="1378"/>
                </a:lnTo>
                <a:lnTo>
                  <a:pt x="5463" y="1373"/>
                </a:lnTo>
                <a:lnTo>
                  <a:pt x="5464" y="1371"/>
                </a:lnTo>
                <a:lnTo>
                  <a:pt x="5465" y="1369"/>
                </a:lnTo>
                <a:lnTo>
                  <a:pt x="5466" y="1366"/>
                </a:lnTo>
                <a:lnTo>
                  <a:pt x="5466" y="1363"/>
                </a:lnTo>
                <a:lnTo>
                  <a:pt x="5467" y="1357"/>
                </a:lnTo>
                <a:lnTo>
                  <a:pt x="5467" y="1352"/>
                </a:lnTo>
                <a:lnTo>
                  <a:pt x="5467" y="1349"/>
                </a:lnTo>
                <a:lnTo>
                  <a:pt x="5468" y="1346"/>
                </a:lnTo>
                <a:lnTo>
                  <a:pt x="5474" y="1344"/>
                </a:lnTo>
                <a:lnTo>
                  <a:pt x="5474" y="1340"/>
                </a:lnTo>
                <a:lnTo>
                  <a:pt x="5472" y="1338"/>
                </a:lnTo>
                <a:lnTo>
                  <a:pt x="5471" y="1336"/>
                </a:lnTo>
                <a:lnTo>
                  <a:pt x="5471" y="1334"/>
                </a:lnTo>
                <a:lnTo>
                  <a:pt x="5471" y="1332"/>
                </a:lnTo>
                <a:lnTo>
                  <a:pt x="5465" y="1332"/>
                </a:lnTo>
                <a:lnTo>
                  <a:pt x="5466" y="1330"/>
                </a:lnTo>
                <a:lnTo>
                  <a:pt x="5468" y="1328"/>
                </a:lnTo>
                <a:lnTo>
                  <a:pt x="5468" y="1326"/>
                </a:lnTo>
                <a:lnTo>
                  <a:pt x="5469" y="1325"/>
                </a:lnTo>
                <a:lnTo>
                  <a:pt x="5469" y="1323"/>
                </a:lnTo>
                <a:lnTo>
                  <a:pt x="5468" y="1321"/>
                </a:lnTo>
                <a:lnTo>
                  <a:pt x="5464" y="1321"/>
                </a:lnTo>
                <a:lnTo>
                  <a:pt x="5460" y="1321"/>
                </a:lnTo>
                <a:lnTo>
                  <a:pt x="5458" y="1320"/>
                </a:lnTo>
                <a:lnTo>
                  <a:pt x="5457" y="1318"/>
                </a:lnTo>
                <a:lnTo>
                  <a:pt x="5456" y="1315"/>
                </a:lnTo>
                <a:lnTo>
                  <a:pt x="5455" y="1314"/>
                </a:lnTo>
                <a:lnTo>
                  <a:pt x="5454" y="1313"/>
                </a:lnTo>
                <a:lnTo>
                  <a:pt x="5451" y="1313"/>
                </a:lnTo>
                <a:lnTo>
                  <a:pt x="5448" y="1313"/>
                </a:lnTo>
                <a:close/>
                <a:moveTo>
                  <a:pt x="5628" y="1130"/>
                </a:moveTo>
                <a:lnTo>
                  <a:pt x="5628" y="1131"/>
                </a:lnTo>
                <a:lnTo>
                  <a:pt x="5628" y="1132"/>
                </a:lnTo>
                <a:lnTo>
                  <a:pt x="5628" y="1134"/>
                </a:lnTo>
                <a:lnTo>
                  <a:pt x="5629" y="1136"/>
                </a:lnTo>
                <a:lnTo>
                  <a:pt x="5628" y="1138"/>
                </a:lnTo>
                <a:lnTo>
                  <a:pt x="5627" y="1140"/>
                </a:lnTo>
                <a:lnTo>
                  <a:pt x="5625" y="1141"/>
                </a:lnTo>
                <a:lnTo>
                  <a:pt x="5620" y="1144"/>
                </a:lnTo>
                <a:lnTo>
                  <a:pt x="5622" y="1152"/>
                </a:lnTo>
                <a:lnTo>
                  <a:pt x="5623" y="1161"/>
                </a:lnTo>
                <a:lnTo>
                  <a:pt x="5618" y="1163"/>
                </a:lnTo>
                <a:lnTo>
                  <a:pt x="5616" y="1164"/>
                </a:lnTo>
                <a:lnTo>
                  <a:pt x="5614" y="1166"/>
                </a:lnTo>
                <a:lnTo>
                  <a:pt x="5617" y="1167"/>
                </a:lnTo>
                <a:lnTo>
                  <a:pt x="5620" y="1168"/>
                </a:lnTo>
                <a:lnTo>
                  <a:pt x="5622" y="1171"/>
                </a:lnTo>
                <a:lnTo>
                  <a:pt x="5623" y="1172"/>
                </a:lnTo>
                <a:lnTo>
                  <a:pt x="5623" y="1173"/>
                </a:lnTo>
                <a:lnTo>
                  <a:pt x="5623" y="1175"/>
                </a:lnTo>
                <a:lnTo>
                  <a:pt x="5622" y="1177"/>
                </a:lnTo>
                <a:lnTo>
                  <a:pt x="5620" y="1179"/>
                </a:lnTo>
                <a:lnTo>
                  <a:pt x="5618" y="1180"/>
                </a:lnTo>
                <a:lnTo>
                  <a:pt x="5617" y="1180"/>
                </a:lnTo>
                <a:lnTo>
                  <a:pt x="5618" y="1186"/>
                </a:lnTo>
                <a:lnTo>
                  <a:pt x="5617" y="1192"/>
                </a:lnTo>
                <a:lnTo>
                  <a:pt x="5597" y="1220"/>
                </a:lnTo>
                <a:lnTo>
                  <a:pt x="5592" y="1220"/>
                </a:lnTo>
                <a:lnTo>
                  <a:pt x="5591" y="1222"/>
                </a:lnTo>
                <a:lnTo>
                  <a:pt x="5590" y="1224"/>
                </a:lnTo>
                <a:lnTo>
                  <a:pt x="5590" y="1228"/>
                </a:lnTo>
                <a:lnTo>
                  <a:pt x="5590" y="1230"/>
                </a:lnTo>
                <a:lnTo>
                  <a:pt x="5589" y="1231"/>
                </a:lnTo>
                <a:lnTo>
                  <a:pt x="5588" y="1233"/>
                </a:lnTo>
                <a:lnTo>
                  <a:pt x="5586" y="1234"/>
                </a:lnTo>
                <a:lnTo>
                  <a:pt x="5586" y="1237"/>
                </a:lnTo>
                <a:lnTo>
                  <a:pt x="5584" y="1238"/>
                </a:lnTo>
                <a:lnTo>
                  <a:pt x="5583" y="1238"/>
                </a:lnTo>
                <a:lnTo>
                  <a:pt x="5579" y="1238"/>
                </a:lnTo>
                <a:lnTo>
                  <a:pt x="5576" y="1238"/>
                </a:lnTo>
                <a:lnTo>
                  <a:pt x="5572" y="1240"/>
                </a:lnTo>
                <a:lnTo>
                  <a:pt x="5572" y="1245"/>
                </a:lnTo>
                <a:lnTo>
                  <a:pt x="5567" y="1245"/>
                </a:lnTo>
                <a:lnTo>
                  <a:pt x="5561" y="1245"/>
                </a:lnTo>
                <a:lnTo>
                  <a:pt x="5561" y="1243"/>
                </a:lnTo>
                <a:lnTo>
                  <a:pt x="5561" y="1240"/>
                </a:lnTo>
                <a:lnTo>
                  <a:pt x="5561" y="1237"/>
                </a:lnTo>
                <a:lnTo>
                  <a:pt x="5561" y="1234"/>
                </a:lnTo>
                <a:lnTo>
                  <a:pt x="5562" y="1232"/>
                </a:lnTo>
                <a:lnTo>
                  <a:pt x="5565" y="1230"/>
                </a:lnTo>
                <a:lnTo>
                  <a:pt x="5568" y="1228"/>
                </a:lnTo>
                <a:lnTo>
                  <a:pt x="5569" y="1225"/>
                </a:lnTo>
                <a:lnTo>
                  <a:pt x="5566" y="1227"/>
                </a:lnTo>
                <a:lnTo>
                  <a:pt x="5562" y="1229"/>
                </a:lnTo>
                <a:lnTo>
                  <a:pt x="5558" y="1231"/>
                </a:lnTo>
                <a:lnTo>
                  <a:pt x="5556" y="1232"/>
                </a:lnTo>
                <a:lnTo>
                  <a:pt x="5555" y="1234"/>
                </a:lnTo>
                <a:lnTo>
                  <a:pt x="5555" y="1235"/>
                </a:lnTo>
                <a:lnTo>
                  <a:pt x="5555" y="1237"/>
                </a:lnTo>
                <a:lnTo>
                  <a:pt x="5555" y="1241"/>
                </a:lnTo>
                <a:lnTo>
                  <a:pt x="5555" y="1244"/>
                </a:lnTo>
                <a:lnTo>
                  <a:pt x="5555" y="1248"/>
                </a:lnTo>
                <a:lnTo>
                  <a:pt x="5555" y="1250"/>
                </a:lnTo>
                <a:lnTo>
                  <a:pt x="5553" y="1252"/>
                </a:lnTo>
                <a:lnTo>
                  <a:pt x="5550" y="1255"/>
                </a:lnTo>
                <a:lnTo>
                  <a:pt x="5546" y="1259"/>
                </a:lnTo>
                <a:lnTo>
                  <a:pt x="5544" y="1262"/>
                </a:lnTo>
                <a:lnTo>
                  <a:pt x="5544" y="1264"/>
                </a:lnTo>
                <a:lnTo>
                  <a:pt x="5544" y="1266"/>
                </a:lnTo>
                <a:lnTo>
                  <a:pt x="5545" y="1268"/>
                </a:lnTo>
                <a:lnTo>
                  <a:pt x="5547" y="1270"/>
                </a:lnTo>
                <a:lnTo>
                  <a:pt x="5547" y="1271"/>
                </a:lnTo>
                <a:lnTo>
                  <a:pt x="5547" y="1273"/>
                </a:lnTo>
                <a:lnTo>
                  <a:pt x="5547" y="1274"/>
                </a:lnTo>
                <a:lnTo>
                  <a:pt x="5546" y="1275"/>
                </a:lnTo>
                <a:lnTo>
                  <a:pt x="5544" y="1276"/>
                </a:lnTo>
                <a:lnTo>
                  <a:pt x="5543" y="1278"/>
                </a:lnTo>
                <a:lnTo>
                  <a:pt x="5541" y="1282"/>
                </a:lnTo>
                <a:lnTo>
                  <a:pt x="5531" y="1277"/>
                </a:lnTo>
                <a:lnTo>
                  <a:pt x="5527" y="1276"/>
                </a:lnTo>
                <a:lnTo>
                  <a:pt x="5524" y="1275"/>
                </a:lnTo>
                <a:lnTo>
                  <a:pt x="5520" y="1276"/>
                </a:lnTo>
                <a:lnTo>
                  <a:pt x="5518" y="1276"/>
                </a:lnTo>
                <a:lnTo>
                  <a:pt x="5516" y="1277"/>
                </a:lnTo>
                <a:lnTo>
                  <a:pt x="5505" y="1282"/>
                </a:lnTo>
                <a:lnTo>
                  <a:pt x="5505" y="1279"/>
                </a:lnTo>
                <a:lnTo>
                  <a:pt x="5505" y="1277"/>
                </a:lnTo>
                <a:lnTo>
                  <a:pt x="5504" y="1276"/>
                </a:lnTo>
                <a:lnTo>
                  <a:pt x="5502" y="1276"/>
                </a:lnTo>
                <a:lnTo>
                  <a:pt x="5497" y="1278"/>
                </a:lnTo>
                <a:lnTo>
                  <a:pt x="5495" y="1279"/>
                </a:lnTo>
                <a:lnTo>
                  <a:pt x="5493" y="1281"/>
                </a:lnTo>
                <a:lnTo>
                  <a:pt x="5489" y="1285"/>
                </a:lnTo>
                <a:lnTo>
                  <a:pt x="5485" y="1289"/>
                </a:lnTo>
                <a:lnTo>
                  <a:pt x="5477" y="1298"/>
                </a:lnTo>
                <a:lnTo>
                  <a:pt x="5473" y="1301"/>
                </a:lnTo>
                <a:lnTo>
                  <a:pt x="5468" y="1304"/>
                </a:lnTo>
                <a:lnTo>
                  <a:pt x="5466" y="1305"/>
                </a:lnTo>
                <a:lnTo>
                  <a:pt x="5464" y="1305"/>
                </a:lnTo>
                <a:lnTo>
                  <a:pt x="5463" y="1305"/>
                </a:lnTo>
                <a:lnTo>
                  <a:pt x="5462" y="1304"/>
                </a:lnTo>
                <a:lnTo>
                  <a:pt x="5459" y="1302"/>
                </a:lnTo>
                <a:lnTo>
                  <a:pt x="5457" y="1301"/>
                </a:lnTo>
                <a:lnTo>
                  <a:pt x="5457" y="1307"/>
                </a:lnTo>
                <a:lnTo>
                  <a:pt x="5457" y="1313"/>
                </a:lnTo>
                <a:lnTo>
                  <a:pt x="5467" y="1312"/>
                </a:lnTo>
                <a:lnTo>
                  <a:pt x="5474" y="1312"/>
                </a:lnTo>
                <a:lnTo>
                  <a:pt x="5482" y="1313"/>
                </a:lnTo>
                <a:lnTo>
                  <a:pt x="5483" y="1308"/>
                </a:lnTo>
                <a:lnTo>
                  <a:pt x="5484" y="1305"/>
                </a:lnTo>
                <a:lnTo>
                  <a:pt x="5485" y="1304"/>
                </a:lnTo>
                <a:lnTo>
                  <a:pt x="5498" y="1303"/>
                </a:lnTo>
                <a:lnTo>
                  <a:pt x="5508" y="1303"/>
                </a:lnTo>
                <a:lnTo>
                  <a:pt x="5516" y="1301"/>
                </a:lnTo>
                <a:lnTo>
                  <a:pt x="5533" y="1301"/>
                </a:lnTo>
                <a:lnTo>
                  <a:pt x="5532" y="1304"/>
                </a:lnTo>
                <a:lnTo>
                  <a:pt x="5531" y="1305"/>
                </a:lnTo>
                <a:lnTo>
                  <a:pt x="5527" y="1307"/>
                </a:lnTo>
                <a:lnTo>
                  <a:pt x="5528" y="1309"/>
                </a:lnTo>
                <a:lnTo>
                  <a:pt x="5528" y="1313"/>
                </a:lnTo>
                <a:lnTo>
                  <a:pt x="5527" y="1318"/>
                </a:lnTo>
                <a:lnTo>
                  <a:pt x="5530" y="1320"/>
                </a:lnTo>
                <a:lnTo>
                  <a:pt x="5531" y="1321"/>
                </a:lnTo>
                <a:lnTo>
                  <a:pt x="5531" y="1323"/>
                </a:lnTo>
                <a:lnTo>
                  <a:pt x="5533" y="1327"/>
                </a:lnTo>
                <a:lnTo>
                  <a:pt x="5534" y="1326"/>
                </a:lnTo>
                <a:lnTo>
                  <a:pt x="5535" y="1326"/>
                </a:lnTo>
                <a:lnTo>
                  <a:pt x="5538" y="1327"/>
                </a:lnTo>
                <a:lnTo>
                  <a:pt x="5541" y="1327"/>
                </a:lnTo>
                <a:lnTo>
                  <a:pt x="5544" y="1327"/>
                </a:lnTo>
                <a:lnTo>
                  <a:pt x="5545" y="1326"/>
                </a:lnTo>
                <a:lnTo>
                  <a:pt x="5546" y="1325"/>
                </a:lnTo>
                <a:lnTo>
                  <a:pt x="5547" y="1321"/>
                </a:lnTo>
                <a:lnTo>
                  <a:pt x="5548" y="1318"/>
                </a:lnTo>
                <a:lnTo>
                  <a:pt x="5549" y="1317"/>
                </a:lnTo>
                <a:lnTo>
                  <a:pt x="5550" y="1315"/>
                </a:lnTo>
                <a:lnTo>
                  <a:pt x="5552" y="1314"/>
                </a:lnTo>
                <a:lnTo>
                  <a:pt x="5555" y="1313"/>
                </a:lnTo>
                <a:lnTo>
                  <a:pt x="5558" y="1312"/>
                </a:lnTo>
                <a:lnTo>
                  <a:pt x="5561" y="1310"/>
                </a:lnTo>
                <a:lnTo>
                  <a:pt x="5559" y="1304"/>
                </a:lnTo>
                <a:lnTo>
                  <a:pt x="5558" y="1302"/>
                </a:lnTo>
                <a:lnTo>
                  <a:pt x="5558" y="1299"/>
                </a:lnTo>
                <a:lnTo>
                  <a:pt x="5564" y="1299"/>
                </a:lnTo>
                <a:lnTo>
                  <a:pt x="5567" y="1299"/>
                </a:lnTo>
                <a:lnTo>
                  <a:pt x="5570" y="1300"/>
                </a:lnTo>
                <a:lnTo>
                  <a:pt x="5572" y="1301"/>
                </a:lnTo>
                <a:lnTo>
                  <a:pt x="5570" y="1301"/>
                </a:lnTo>
                <a:lnTo>
                  <a:pt x="5569" y="1302"/>
                </a:lnTo>
                <a:lnTo>
                  <a:pt x="5569" y="1303"/>
                </a:lnTo>
                <a:lnTo>
                  <a:pt x="5569" y="1305"/>
                </a:lnTo>
                <a:lnTo>
                  <a:pt x="5569" y="1307"/>
                </a:lnTo>
                <a:lnTo>
                  <a:pt x="5571" y="1307"/>
                </a:lnTo>
                <a:lnTo>
                  <a:pt x="5572" y="1306"/>
                </a:lnTo>
                <a:lnTo>
                  <a:pt x="5573" y="1304"/>
                </a:lnTo>
                <a:lnTo>
                  <a:pt x="5574" y="1302"/>
                </a:lnTo>
                <a:lnTo>
                  <a:pt x="5575" y="1301"/>
                </a:lnTo>
                <a:lnTo>
                  <a:pt x="5578" y="1301"/>
                </a:lnTo>
                <a:lnTo>
                  <a:pt x="5582" y="1302"/>
                </a:lnTo>
                <a:lnTo>
                  <a:pt x="5585" y="1303"/>
                </a:lnTo>
                <a:lnTo>
                  <a:pt x="5589" y="1304"/>
                </a:lnTo>
                <a:lnTo>
                  <a:pt x="5593" y="1298"/>
                </a:lnTo>
                <a:lnTo>
                  <a:pt x="5595" y="1295"/>
                </a:lnTo>
                <a:lnTo>
                  <a:pt x="5597" y="1293"/>
                </a:lnTo>
                <a:lnTo>
                  <a:pt x="5600" y="1298"/>
                </a:lnTo>
                <a:lnTo>
                  <a:pt x="5601" y="1302"/>
                </a:lnTo>
                <a:lnTo>
                  <a:pt x="5601" y="1304"/>
                </a:lnTo>
                <a:lnTo>
                  <a:pt x="5600" y="1304"/>
                </a:lnTo>
                <a:lnTo>
                  <a:pt x="5606" y="1304"/>
                </a:lnTo>
                <a:lnTo>
                  <a:pt x="5607" y="1297"/>
                </a:lnTo>
                <a:lnTo>
                  <a:pt x="5607" y="1294"/>
                </a:lnTo>
                <a:lnTo>
                  <a:pt x="5609" y="1290"/>
                </a:lnTo>
                <a:lnTo>
                  <a:pt x="5617" y="1290"/>
                </a:lnTo>
                <a:lnTo>
                  <a:pt x="5618" y="1288"/>
                </a:lnTo>
                <a:lnTo>
                  <a:pt x="5618" y="1285"/>
                </a:lnTo>
                <a:lnTo>
                  <a:pt x="5618" y="1281"/>
                </a:lnTo>
                <a:lnTo>
                  <a:pt x="5618" y="1277"/>
                </a:lnTo>
                <a:lnTo>
                  <a:pt x="5618" y="1276"/>
                </a:lnTo>
                <a:lnTo>
                  <a:pt x="5619" y="1275"/>
                </a:lnTo>
                <a:lnTo>
                  <a:pt x="5620" y="1273"/>
                </a:lnTo>
                <a:lnTo>
                  <a:pt x="5621" y="1272"/>
                </a:lnTo>
                <a:lnTo>
                  <a:pt x="5622" y="1272"/>
                </a:lnTo>
                <a:lnTo>
                  <a:pt x="5623" y="1273"/>
                </a:lnTo>
                <a:lnTo>
                  <a:pt x="5624" y="1273"/>
                </a:lnTo>
                <a:lnTo>
                  <a:pt x="5625" y="1275"/>
                </a:lnTo>
                <a:lnTo>
                  <a:pt x="5626" y="1276"/>
                </a:lnTo>
                <a:lnTo>
                  <a:pt x="5624" y="1279"/>
                </a:lnTo>
                <a:lnTo>
                  <a:pt x="5620" y="1286"/>
                </a:lnTo>
                <a:lnTo>
                  <a:pt x="5619" y="1290"/>
                </a:lnTo>
                <a:lnTo>
                  <a:pt x="5619" y="1291"/>
                </a:lnTo>
                <a:lnTo>
                  <a:pt x="5619" y="1293"/>
                </a:lnTo>
                <a:lnTo>
                  <a:pt x="5619" y="1294"/>
                </a:lnTo>
                <a:lnTo>
                  <a:pt x="5620" y="1295"/>
                </a:lnTo>
                <a:lnTo>
                  <a:pt x="5621" y="1296"/>
                </a:lnTo>
                <a:lnTo>
                  <a:pt x="5623" y="1296"/>
                </a:lnTo>
                <a:lnTo>
                  <a:pt x="5631" y="1287"/>
                </a:lnTo>
                <a:lnTo>
                  <a:pt x="5635" y="1281"/>
                </a:lnTo>
                <a:lnTo>
                  <a:pt x="5635" y="1278"/>
                </a:lnTo>
                <a:lnTo>
                  <a:pt x="5636" y="1275"/>
                </a:lnTo>
                <a:lnTo>
                  <a:pt x="5635" y="1273"/>
                </a:lnTo>
                <a:lnTo>
                  <a:pt x="5634" y="1271"/>
                </a:lnTo>
                <a:lnTo>
                  <a:pt x="5632" y="1269"/>
                </a:lnTo>
                <a:lnTo>
                  <a:pt x="5628" y="1268"/>
                </a:lnTo>
                <a:lnTo>
                  <a:pt x="5631" y="1266"/>
                </a:lnTo>
                <a:lnTo>
                  <a:pt x="5632" y="1264"/>
                </a:lnTo>
                <a:lnTo>
                  <a:pt x="5632" y="1263"/>
                </a:lnTo>
                <a:lnTo>
                  <a:pt x="5632" y="1261"/>
                </a:lnTo>
                <a:lnTo>
                  <a:pt x="5631" y="1255"/>
                </a:lnTo>
                <a:lnTo>
                  <a:pt x="5631" y="1252"/>
                </a:lnTo>
                <a:lnTo>
                  <a:pt x="5631" y="1250"/>
                </a:lnTo>
                <a:lnTo>
                  <a:pt x="5631" y="1248"/>
                </a:lnTo>
                <a:lnTo>
                  <a:pt x="5637" y="1240"/>
                </a:lnTo>
                <a:lnTo>
                  <a:pt x="5637" y="1235"/>
                </a:lnTo>
                <a:lnTo>
                  <a:pt x="5637" y="1231"/>
                </a:lnTo>
                <a:lnTo>
                  <a:pt x="5637" y="1223"/>
                </a:lnTo>
                <a:lnTo>
                  <a:pt x="5636" y="1214"/>
                </a:lnTo>
                <a:lnTo>
                  <a:pt x="5636" y="1210"/>
                </a:lnTo>
                <a:lnTo>
                  <a:pt x="5637" y="1206"/>
                </a:lnTo>
                <a:lnTo>
                  <a:pt x="5638" y="1204"/>
                </a:lnTo>
                <a:lnTo>
                  <a:pt x="5639" y="1203"/>
                </a:lnTo>
                <a:lnTo>
                  <a:pt x="5642" y="1202"/>
                </a:lnTo>
                <a:lnTo>
                  <a:pt x="5645" y="1202"/>
                </a:lnTo>
                <a:lnTo>
                  <a:pt x="5647" y="1201"/>
                </a:lnTo>
                <a:lnTo>
                  <a:pt x="5648" y="1200"/>
                </a:lnTo>
                <a:lnTo>
                  <a:pt x="5649" y="1199"/>
                </a:lnTo>
                <a:lnTo>
                  <a:pt x="5649" y="1198"/>
                </a:lnTo>
                <a:lnTo>
                  <a:pt x="5647" y="1195"/>
                </a:lnTo>
                <a:lnTo>
                  <a:pt x="5645" y="1193"/>
                </a:lnTo>
                <a:lnTo>
                  <a:pt x="5645" y="1192"/>
                </a:lnTo>
                <a:lnTo>
                  <a:pt x="5651" y="1192"/>
                </a:lnTo>
                <a:lnTo>
                  <a:pt x="5653" y="1185"/>
                </a:lnTo>
                <a:lnTo>
                  <a:pt x="5654" y="1179"/>
                </a:lnTo>
                <a:lnTo>
                  <a:pt x="5655" y="1173"/>
                </a:lnTo>
                <a:lnTo>
                  <a:pt x="5655" y="1168"/>
                </a:lnTo>
                <a:lnTo>
                  <a:pt x="5654" y="1163"/>
                </a:lnTo>
                <a:lnTo>
                  <a:pt x="5653" y="1158"/>
                </a:lnTo>
                <a:lnTo>
                  <a:pt x="5648" y="1147"/>
                </a:lnTo>
                <a:lnTo>
                  <a:pt x="5647" y="1144"/>
                </a:lnTo>
                <a:lnTo>
                  <a:pt x="5647" y="1141"/>
                </a:lnTo>
                <a:lnTo>
                  <a:pt x="5646" y="1137"/>
                </a:lnTo>
                <a:lnTo>
                  <a:pt x="5645" y="1135"/>
                </a:lnTo>
                <a:lnTo>
                  <a:pt x="5628" y="1130"/>
                </a:lnTo>
                <a:close/>
                <a:moveTo>
                  <a:pt x="5651" y="1012"/>
                </a:moveTo>
                <a:lnTo>
                  <a:pt x="5650" y="1012"/>
                </a:lnTo>
                <a:lnTo>
                  <a:pt x="5649" y="1013"/>
                </a:lnTo>
                <a:lnTo>
                  <a:pt x="5648" y="1014"/>
                </a:lnTo>
                <a:lnTo>
                  <a:pt x="5647" y="1015"/>
                </a:lnTo>
                <a:lnTo>
                  <a:pt x="5646" y="1018"/>
                </a:lnTo>
                <a:lnTo>
                  <a:pt x="5645" y="1021"/>
                </a:lnTo>
                <a:lnTo>
                  <a:pt x="5646" y="1024"/>
                </a:lnTo>
                <a:lnTo>
                  <a:pt x="5646" y="1027"/>
                </a:lnTo>
                <a:lnTo>
                  <a:pt x="5647" y="1028"/>
                </a:lnTo>
                <a:lnTo>
                  <a:pt x="5648" y="1028"/>
                </a:lnTo>
                <a:lnTo>
                  <a:pt x="5651" y="1029"/>
                </a:lnTo>
                <a:lnTo>
                  <a:pt x="5651" y="1032"/>
                </a:lnTo>
                <a:lnTo>
                  <a:pt x="5652" y="1037"/>
                </a:lnTo>
                <a:lnTo>
                  <a:pt x="5652" y="1042"/>
                </a:lnTo>
                <a:lnTo>
                  <a:pt x="5652" y="1045"/>
                </a:lnTo>
                <a:lnTo>
                  <a:pt x="5651" y="1048"/>
                </a:lnTo>
                <a:lnTo>
                  <a:pt x="5647" y="1055"/>
                </a:lnTo>
                <a:lnTo>
                  <a:pt x="5644" y="1060"/>
                </a:lnTo>
                <a:lnTo>
                  <a:pt x="5642" y="1062"/>
                </a:lnTo>
                <a:lnTo>
                  <a:pt x="5643" y="1066"/>
                </a:lnTo>
                <a:lnTo>
                  <a:pt x="5644" y="1068"/>
                </a:lnTo>
                <a:lnTo>
                  <a:pt x="5645" y="1070"/>
                </a:lnTo>
                <a:lnTo>
                  <a:pt x="5645" y="1071"/>
                </a:lnTo>
                <a:lnTo>
                  <a:pt x="5645" y="1074"/>
                </a:lnTo>
                <a:lnTo>
                  <a:pt x="5643" y="1074"/>
                </a:lnTo>
                <a:lnTo>
                  <a:pt x="5642" y="1076"/>
                </a:lnTo>
                <a:lnTo>
                  <a:pt x="5641" y="1077"/>
                </a:lnTo>
                <a:lnTo>
                  <a:pt x="5640" y="1079"/>
                </a:lnTo>
                <a:lnTo>
                  <a:pt x="5636" y="1077"/>
                </a:lnTo>
                <a:lnTo>
                  <a:pt x="5634" y="1075"/>
                </a:lnTo>
                <a:lnTo>
                  <a:pt x="5633" y="1074"/>
                </a:lnTo>
                <a:lnTo>
                  <a:pt x="5634" y="1074"/>
                </a:lnTo>
                <a:lnTo>
                  <a:pt x="5627" y="1073"/>
                </a:lnTo>
                <a:lnTo>
                  <a:pt x="5623" y="1074"/>
                </a:lnTo>
                <a:lnTo>
                  <a:pt x="5624" y="1076"/>
                </a:lnTo>
                <a:lnTo>
                  <a:pt x="5624" y="1078"/>
                </a:lnTo>
                <a:lnTo>
                  <a:pt x="5626" y="1082"/>
                </a:lnTo>
                <a:lnTo>
                  <a:pt x="5623" y="1084"/>
                </a:lnTo>
                <a:lnTo>
                  <a:pt x="5620" y="1085"/>
                </a:lnTo>
                <a:lnTo>
                  <a:pt x="5614" y="1088"/>
                </a:lnTo>
                <a:lnTo>
                  <a:pt x="5619" y="1095"/>
                </a:lnTo>
                <a:lnTo>
                  <a:pt x="5622" y="1099"/>
                </a:lnTo>
                <a:lnTo>
                  <a:pt x="5623" y="1102"/>
                </a:lnTo>
                <a:lnTo>
                  <a:pt x="5623" y="1104"/>
                </a:lnTo>
                <a:lnTo>
                  <a:pt x="5623" y="1105"/>
                </a:lnTo>
                <a:lnTo>
                  <a:pt x="5623" y="1107"/>
                </a:lnTo>
                <a:lnTo>
                  <a:pt x="5622" y="1109"/>
                </a:lnTo>
                <a:lnTo>
                  <a:pt x="5621" y="1111"/>
                </a:lnTo>
                <a:lnTo>
                  <a:pt x="5620" y="1113"/>
                </a:lnTo>
                <a:lnTo>
                  <a:pt x="5620" y="1114"/>
                </a:lnTo>
                <a:lnTo>
                  <a:pt x="5621" y="1115"/>
                </a:lnTo>
                <a:lnTo>
                  <a:pt x="5625" y="1114"/>
                </a:lnTo>
                <a:lnTo>
                  <a:pt x="5631" y="1113"/>
                </a:lnTo>
                <a:lnTo>
                  <a:pt x="5640" y="1110"/>
                </a:lnTo>
                <a:lnTo>
                  <a:pt x="5641" y="1110"/>
                </a:lnTo>
                <a:lnTo>
                  <a:pt x="5642" y="1109"/>
                </a:lnTo>
                <a:lnTo>
                  <a:pt x="5642" y="1108"/>
                </a:lnTo>
                <a:lnTo>
                  <a:pt x="5641" y="1106"/>
                </a:lnTo>
                <a:lnTo>
                  <a:pt x="5639" y="1105"/>
                </a:lnTo>
                <a:lnTo>
                  <a:pt x="5633" y="1103"/>
                </a:lnTo>
                <a:lnTo>
                  <a:pt x="5628" y="1102"/>
                </a:lnTo>
                <a:lnTo>
                  <a:pt x="5628" y="1101"/>
                </a:lnTo>
                <a:lnTo>
                  <a:pt x="5628" y="1100"/>
                </a:lnTo>
                <a:lnTo>
                  <a:pt x="5628" y="1097"/>
                </a:lnTo>
                <a:lnTo>
                  <a:pt x="5629" y="1095"/>
                </a:lnTo>
                <a:lnTo>
                  <a:pt x="5628" y="1093"/>
                </a:lnTo>
                <a:lnTo>
                  <a:pt x="5634" y="1092"/>
                </a:lnTo>
                <a:lnTo>
                  <a:pt x="5640" y="1090"/>
                </a:lnTo>
                <a:lnTo>
                  <a:pt x="5643" y="1090"/>
                </a:lnTo>
                <a:lnTo>
                  <a:pt x="5647" y="1089"/>
                </a:lnTo>
                <a:lnTo>
                  <a:pt x="5650" y="1089"/>
                </a:lnTo>
                <a:lnTo>
                  <a:pt x="5654" y="1090"/>
                </a:lnTo>
                <a:lnTo>
                  <a:pt x="5659" y="1102"/>
                </a:lnTo>
                <a:lnTo>
                  <a:pt x="5669" y="1101"/>
                </a:lnTo>
                <a:lnTo>
                  <a:pt x="5674" y="1101"/>
                </a:lnTo>
                <a:lnTo>
                  <a:pt x="5679" y="1102"/>
                </a:lnTo>
                <a:lnTo>
                  <a:pt x="5681" y="1096"/>
                </a:lnTo>
                <a:lnTo>
                  <a:pt x="5682" y="1092"/>
                </a:lnTo>
                <a:lnTo>
                  <a:pt x="5684" y="1088"/>
                </a:lnTo>
                <a:lnTo>
                  <a:pt x="5685" y="1087"/>
                </a:lnTo>
                <a:lnTo>
                  <a:pt x="5687" y="1085"/>
                </a:lnTo>
                <a:lnTo>
                  <a:pt x="5691" y="1083"/>
                </a:lnTo>
                <a:lnTo>
                  <a:pt x="5695" y="1081"/>
                </a:lnTo>
                <a:lnTo>
                  <a:pt x="5702" y="1080"/>
                </a:lnTo>
                <a:lnTo>
                  <a:pt x="5711" y="1078"/>
                </a:lnTo>
                <a:lnTo>
                  <a:pt x="5717" y="1078"/>
                </a:lnTo>
                <a:lnTo>
                  <a:pt x="5722" y="1076"/>
                </a:lnTo>
                <a:lnTo>
                  <a:pt x="5720" y="1073"/>
                </a:lnTo>
                <a:lnTo>
                  <a:pt x="5719" y="1071"/>
                </a:lnTo>
                <a:lnTo>
                  <a:pt x="5713" y="1068"/>
                </a:lnTo>
                <a:lnTo>
                  <a:pt x="5714" y="1065"/>
                </a:lnTo>
                <a:lnTo>
                  <a:pt x="5716" y="1062"/>
                </a:lnTo>
                <a:lnTo>
                  <a:pt x="5717" y="1060"/>
                </a:lnTo>
                <a:lnTo>
                  <a:pt x="5717" y="1057"/>
                </a:lnTo>
                <a:lnTo>
                  <a:pt x="5714" y="1057"/>
                </a:lnTo>
                <a:lnTo>
                  <a:pt x="5713" y="1057"/>
                </a:lnTo>
                <a:lnTo>
                  <a:pt x="5710" y="1059"/>
                </a:lnTo>
                <a:lnTo>
                  <a:pt x="5706" y="1060"/>
                </a:lnTo>
                <a:lnTo>
                  <a:pt x="5704" y="1060"/>
                </a:lnTo>
                <a:lnTo>
                  <a:pt x="5702" y="1059"/>
                </a:lnTo>
                <a:lnTo>
                  <a:pt x="5700" y="1058"/>
                </a:lnTo>
                <a:lnTo>
                  <a:pt x="5700" y="1056"/>
                </a:lnTo>
                <a:lnTo>
                  <a:pt x="5699" y="1054"/>
                </a:lnTo>
                <a:lnTo>
                  <a:pt x="5699" y="1051"/>
                </a:lnTo>
                <a:lnTo>
                  <a:pt x="5692" y="1051"/>
                </a:lnTo>
                <a:lnTo>
                  <a:pt x="5686" y="1051"/>
                </a:lnTo>
                <a:lnTo>
                  <a:pt x="5681" y="1050"/>
                </a:lnTo>
                <a:lnTo>
                  <a:pt x="5679" y="1049"/>
                </a:lnTo>
                <a:lnTo>
                  <a:pt x="5676" y="1048"/>
                </a:lnTo>
                <a:lnTo>
                  <a:pt x="5675" y="1047"/>
                </a:lnTo>
                <a:lnTo>
                  <a:pt x="5673" y="1045"/>
                </a:lnTo>
                <a:lnTo>
                  <a:pt x="5671" y="1039"/>
                </a:lnTo>
                <a:lnTo>
                  <a:pt x="5670" y="1033"/>
                </a:lnTo>
                <a:lnTo>
                  <a:pt x="5668" y="1029"/>
                </a:lnTo>
                <a:lnTo>
                  <a:pt x="5664" y="1024"/>
                </a:lnTo>
                <a:lnTo>
                  <a:pt x="5660" y="1020"/>
                </a:lnTo>
                <a:lnTo>
                  <a:pt x="5655" y="1016"/>
                </a:lnTo>
                <a:lnTo>
                  <a:pt x="5651" y="1012"/>
                </a:lnTo>
                <a:close/>
                <a:moveTo>
                  <a:pt x="5673" y="777"/>
                </a:moveTo>
                <a:lnTo>
                  <a:pt x="5671" y="781"/>
                </a:lnTo>
                <a:lnTo>
                  <a:pt x="5670" y="783"/>
                </a:lnTo>
                <a:lnTo>
                  <a:pt x="5668" y="783"/>
                </a:lnTo>
                <a:lnTo>
                  <a:pt x="5665" y="786"/>
                </a:lnTo>
                <a:lnTo>
                  <a:pt x="5667" y="790"/>
                </a:lnTo>
                <a:lnTo>
                  <a:pt x="5669" y="796"/>
                </a:lnTo>
                <a:lnTo>
                  <a:pt x="5670" y="798"/>
                </a:lnTo>
                <a:lnTo>
                  <a:pt x="5671" y="801"/>
                </a:lnTo>
                <a:lnTo>
                  <a:pt x="5671" y="805"/>
                </a:lnTo>
                <a:lnTo>
                  <a:pt x="5671" y="808"/>
                </a:lnTo>
                <a:lnTo>
                  <a:pt x="5669" y="809"/>
                </a:lnTo>
                <a:lnTo>
                  <a:pt x="5664" y="813"/>
                </a:lnTo>
                <a:lnTo>
                  <a:pt x="5662" y="815"/>
                </a:lnTo>
                <a:lnTo>
                  <a:pt x="5660" y="817"/>
                </a:lnTo>
                <a:lnTo>
                  <a:pt x="5658" y="820"/>
                </a:lnTo>
                <a:lnTo>
                  <a:pt x="5657" y="822"/>
                </a:lnTo>
                <a:lnTo>
                  <a:pt x="5655" y="828"/>
                </a:lnTo>
                <a:lnTo>
                  <a:pt x="5655" y="834"/>
                </a:lnTo>
                <a:lnTo>
                  <a:pt x="5655" y="839"/>
                </a:lnTo>
                <a:lnTo>
                  <a:pt x="5655" y="844"/>
                </a:lnTo>
                <a:lnTo>
                  <a:pt x="5656" y="849"/>
                </a:lnTo>
                <a:lnTo>
                  <a:pt x="5658" y="853"/>
                </a:lnTo>
                <a:lnTo>
                  <a:pt x="5659" y="857"/>
                </a:lnTo>
                <a:lnTo>
                  <a:pt x="5659" y="862"/>
                </a:lnTo>
                <a:lnTo>
                  <a:pt x="5660" y="870"/>
                </a:lnTo>
                <a:lnTo>
                  <a:pt x="5660" y="878"/>
                </a:lnTo>
                <a:lnTo>
                  <a:pt x="5659" y="894"/>
                </a:lnTo>
                <a:lnTo>
                  <a:pt x="5658" y="909"/>
                </a:lnTo>
                <a:lnTo>
                  <a:pt x="5657" y="922"/>
                </a:lnTo>
                <a:lnTo>
                  <a:pt x="5658" y="921"/>
                </a:lnTo>
                <a:lnTo>
                  <a:pt x="5659" y="922"/>
                </a:lnTo>
                <a:lnTo>
                  <a:pt x="5659" y="924"/>
                </a:lnTo>
                <a:lnTo>
                  <a:pt x="5660" y="925"/>
                </a:lnTo>
                <a:lnTo>
                  <a:pt x="5659" y="930"/>
                </a:lnTo>
                <a:lnTo>
                  <a:pt x="5659" y="933"/>
                </a:lnTo>
                <a:lnTo>
                  <a:pt x="5658" y="934"/>
                </a:lnTo>
                <a:lnTo>
                  <a:pt x="5657" y="936"/>
                </a:lnTo>
                <a:lnTo>
                  <a:pt x="5657" y="939"/>
                </a:lnTo>
                <a:lnTo>
                  <a:pt x="5662" y="950"/>
                </a:lnTo>
                <a:lnTo>
                  <a:pt x="5662" y="955"/>
                </a:lnTo>
                <a:lnTo>
                  <a:pt x="5661" y="962"/>
                </a:lnTo>
                <a:lnTo>
                  <a:pt x="5659" y="975"/>
                </a:lnTo>
                <a:lnTo>
                  <a:pt x="5656" y="990"/>
                </a:lnTo>
                <a:lnTo>
                  <a:pt x="5654" y="1003"/>
                </a:lnTo>
                <a:lnTo>
                  <a:pt x="5657" y="997"/>
                </a:lnTo>
                <a:lnTo>
                  <a:pt x="5660" y="992"/>
                </a:lnTo>
                <a:lnTo>
                  <a:pt x="5662" y="989"/>
                </a:lnTo>
                <a:lnTo>
                  <a:pt x="5663" y="989"/>
                </a:lnTo>
                <a:lnTo>
                  <a:pt x="5663" y="988"/>
                </a:lnTo>
                <a:lnTo>
                  <a:pt x="5664" y="988"/>
                </a:lnTo>
                <a:lnTo>
                  <a:pt x="5666" y="989"/>
                </a:lnTo>
                <a:lnTo>
                  <a:pt x="5668" y="991"/>
                </a:lnTo>
                <a:lnTo>
                  <a:pt x="5676" y="998"/>
                </a:lnTo>
                <a:lnTo>
                  <a:pt x="5677" y="999"/>
                </a:lnTo>
                <a:lnTo>
                  <a:pt x="5679" y="1002"/>
                </a:lnTo>
                <a:lnTo>
                  <a:pt x="5682" y="1006"/>
                </a:lnTo>
                <a:lnTo>
                  <a:pt x="5681" y="1002"/>
                </a:lnTo>
                <a:lnTo>
                  <a:pt x="5682" y="999"/>
                </a:lnTo>
                <a:lnTo>
                  <a:pt x="5682" y="996"/>
                </a:lnTo>
                <a:lnTo>
                  <a:pt x="5682" y="992"/>
                </a:lnTo>
                <a:lnTo>
                  <a:pt x="5679" y="987"/>
                </a:lnTo>
                <a:lnTo>
                  <a:pt x="5675" y="980"/>
                </a:lnTo>
                <a:lnTo>
                  <a:pt x="5670" y="973"/>
                </a:lnTo>
                <a:lnTo>
                  <a:pt x="5669" y="970"/>
                </a:lnTo>
                <a:lnTo>
                  <a:pt x="5668" y="967"/>
                </a:lnTo>
                <a:lnTo>
                  <a:pt x="5667" y="960"/>
                </a:lnTo>
                <a:lnTo>
                  <a:pt x="5668" y="954"/>
                </a:lnTo>
                <a:lnTo>
                  <a:pt x="5669" y="947"/>
                </a:lnTo>
                <a:lnTo>
                  <a:pt x="5670" y="941"/>
                </a:lnTo>
                <a:lnTo>
                  <a:pt x="5673" y="929"/>
                </a:lnTo>
                <a:lnTo>
                  <a:pt x="5675" y="923"/>
                </a:lnTo>
                <a:lnTo>
                  <a:pt x="5676" y="916"/>
                </a:lnTo>
                <a:lnTo>
                  <a:pt x="5679" y="915"/>
                </a:lnTo>
                <a:lnTo>
                  <a:pt x="5679" y="913"/>
                </a:lnTo>
                <a:lnTo>
                  <a:pt x="5679" y="910"/>
                </a:lnTo>
                <a:lnTo>
                  <a:pt x="5682" y="911"/>
                </a:lnTo>
                <a:lnTo>
                  <a:pt x="5686" y="910"/>
                </a:lnTo>
                <a:lnTo>
                  <a:pt x="5690" y="910"/>
                </a:lnTo>
                <a:lnTo>
                  <a:pt x="5692" y="910"/>
                </a:lnTo>
                <a:lnTo>
                  <a:pt x="5693" y="910"/>
                </a:lnTo>
                <a:lnTo>
                  <a:pt x="5695" y="912"/>
                </a:lnTo>
                <a:lnTo>
                  <a:pt x="5699" y="915"/>
                </a:lnTo>
                <a:lnTo>
                  <a:pt x="5704" y="922"/>
                </a:lnTo>
                <a:lnTo>
                  <a:pt x="5701" y="915"/>
                </a:lnTo>
                <a:lnTo>
                  <a:pt x="5697" y="906"/>
                </a:lnTo>
                <a:lnTo>
                  <a:pt x="5695" y="902"/>
                </a:lnTo>
                <a:lnTo>
                  <a:pt x="5693" y="898"/>
                </a:lnTo>
                <a:lnTo>
                  <a:pt x="5690" y="895"/>
                </a:lnTo>
                <a:lnTo>
                  <a:pt x="5687" y="893"/>
                </a:lnTo>
                <a:lnTo>
                  <a:pt x="5685" y="893"/>
                </a:lnTo>
                <a:lnTo>
                  <a:pt x="5684" y="889"/>
                </a:lnTo>
                <a:lnTo>
                  <a:pt x="5684" y="882"/>
                </a:lnTo>
                <a:lnTo>
                  <a:pt x="5685" y="864"/>
                </a:lnTo>
                <a:lnTo>
                  <a:pt x="5685" y="848"/>
                </a:lnTo>
                <a:lnTo>
                  <a:pt x="5684" y="843"/>
                </a:lnTo>
                <a:lnTo>
                  <a:pt x="5683" y="840"/>
                </a:lnTo>
                <a:lnTo>
                  <a:pt x="5682" y="839"/>
                </a:lnTo>
                <a:lnTo>
                  <a:pt x="5683" y="836"/>
                </a:lnTo>
                <a:lnTo>
                  <a:pt x="5685" y="833"/>
                </a:lnTo>
                <a:lnTo>
                  <a:pt x="5687" y="829"/>
                </a:lnTo>
                <a:lnTo>
                  <a:pt x="5687" y="827"/>
                </a:lnTo>
                <a:lnTo>
                  <a:pt x="5687" y="825"/>
                </a:lnTo>
                <a:lnTo>
                  <a:pt x="5687" y="823"/>
                </a:lnTo>
                <a:lnTo>
                  <a:pt x="5686" y="821"/>
                </a:lnTo>
                <a:lnTo>
                  <a:pt x="5682" y="815"/>
                </a:lnTo>
                <a:lnTo>
                  <a:pt x="5678" y="810"/>
                </a:lnTo>
                <a:lnTo>
                  <a:pt x="5677" y="807"/>
                </a:lnTo>
                <a:lnTo>
                  <a:pt x="5676" y="805"/>
                </a:lnTo>
                <a:lnTo>
                  <a:pt x="5676" y="803"/>
                </a:lnTo>
                <a:lnTo>
                  <a:pt x="5677" y="801"/>
                </a:lnTo>
                <a:lnTo>
                  <a:pt x="5679" y="797"/>
                </a:lnTo>
                <a:lnTo>
                  <a:pt x="5681" y="793"/>
                </a:lnTo>
                <a:lnTo>
                  <a:pt x="5682" y="788"/>
                </a:lnTo>
                <a:lnTo>
                  <a:pt x="5681" y="787"/>
                </a:lnTo>
                <a:lnTo>
                  <a:pt x="5681" y="786"/>
                </a:lnTo>
                <a:lnTo>
                  <a:pt x="5678" y="783"/>
                </a:lnTo>
                <a:lnTo>
                  <a:pt x="5675" y="780"/>
                </a:lnTo>
                <a:lnTo>
                  <a:pt x="5673" y="777"/>
                </a:lnTo>
                <a:close/>
                <a:moveTo>
                  <a:pt x="2998" y="634"/>
                </a:moveTo>
                <a:lnTo>
                  <a:pt x="2994" y="638"/>
                </a:lnTo>
                <a:lnTo>
                  <a:pt x="2991" y="641"/>
                </a:lnTo>
                <a:lnTo>
                  <a:pt x="2989" y="642"/>
                </a:lnTo>
                <a:lnTo>
                  <a:pt x="2981" y="636"/>
                </a:lnTo>
                <a:lnTo>
                  <a:pt x="2980" y="639"/>
                </a:lnTo>
                <a:lnTo>
                  <a:pt x="2981" y="642"/>
                </a:lnTo>
                <a:lnTo>
                  <a:pt x="2981" y="645"/>
                </a:lnTo>
                <a:lnTo>
                  <a:pt x="2981" y="648"/>
                </a:lnTo>
                <a:lnTo>
                  <a:pt x="2975" y="651"/>
                </a:lnTo>
                <a:lnTo>
                  <a:pt x="2974" y="653"/>
                </a:lnTo>
                <a:lnTo>
                  <a:pt x="2973" y="655"/>
                </a:lnTo>
                <a:lnTo>
                  <a:pt x="2974" y="657"/>
                </a:lnTo>
                <a:lnTo>
                  <a:pt x="2974" y="658"/>
                </a:lnTo>
                <a:lnTo>
                  <a:pt x="2976" y="661"/>
                </a:lnTo>
                <a:lnTo>
                  <a:pt x="2976" y="662"/>
                </a:lnTo>
                <a:lnTo>
                  <a:pt x="2975" y="665"/>
                </a:lnTo>
                <a:lnTo>
                  <a:pt x="2967" y="665"/>
                </a:lnTo>
                <a:lnTo>
                  <a:pt x="2967" y="669"/>
                </a:lnTo>
                <a:lnTo>
                  <a:pt x="2967" y="673"/>
                </a:lnTo>
                <a:lnTo>
                  <a:pt x="2964" y="673"/>
                </a:lnTo>
                <a:lnTo>
                  <a:pt x="2965" y="674"/>
                </a:lnTo>
                <a:lnTo>
                  <a:pt x="2966" y="676"/>
                </a:lnTo>
                <a:lnTo>
                  <a:pt x="2967" y="681"/>
                </a:lnTo>
                <a:lnTo>
                  <a:pt x="2971" y="681"/>
                </a:lnTo>
                <a:lnTo>
                  <a:pt x="2968" y="681"/>
                </a:lnTo>
                <a:lnTo>
                  <a:pt x="2967" y="682"/>
                </a:lnTo>
                <a:lnTo>
                  <a:pt x="2969" y="684"/>
                </a:lnTo>
                <a:lnTo>
                  <a:pt x="2966" y="685"/>
                </a:lnTo>
                <a:lnTo>
                  <a:pt x="2964" y="685"/>
                </a:lnTo>
                <a:lnTo>
                  <a:pt x="2964" y="686"/>
                </a:lnTo>
                <a:lnTo>
                  <a:pt x="2964" y="687"/>
                </a:lnTo>
                <a:lnTo>
                  <a:pt x="2964" y="688"/>
                </a:lnTo>
                <a:lnTo>
                  <a:pt x="2965" y="690"/>
                </a:lnTo>
                <a:lnTo>
                  <a:pt x="2967" y="691"/>
                </a:lnTo>
                <a:lnTo>
                  <a:pt x="2969" y="693"/>
                </a:lnTo>
                <a:lnTo>
                  <a:pt x="2964" y="696"/>
                </a:lnTo>
                <a:lnTo>
                  <a:pt x="2964" y="700"/>
                </a:lnTo>
                <a:lnTo>
                  <a:pt x="2964" y="707"/>
                </a:lnTo>
                <a:lnTo>
                  <a:pt x="2969" y="707"/>
                </a:lnTo>
                <a:lnTo>
                  <a:pt x="2974" y="706"/>
                </a:lnTo>
                <a:lnTo>
                  <a:pt x="2975" y="706"/>
                </a:lnTo>
                <a:lnTo>
                  <a:pt x="2974" y="707"/>
                </a:lnTo>
                <a:lnTo>
                  <a:pt x="2972" y="710"/>
                </a:lnTo>
                <a:lnTo>
                  <a:pt x="2969" y="711"/>
                </a:lnTo>
                <a:lnTo>
                  <a:pt x="2967" y="712"/>
                </a:lnTo>
                <a:lnTo>
                  <a:pt x="2967" y="715"/>
                </a:lnTo>
                <a:lnTo>
                  <a:pt x="2967" y="718"/>
                </a:lnTo>
                <a:lnTo>
                  <a:pt x="2968" y="721"/>
                </a:lnTo>
                <a:lnTo>
                  <a:pt x="2967" y="724"/>
                </a:lnTo>
                <a:lnTo>
                  <a:pt x="2967" y="726"/>
                </a:lnTo>
                <a:lnTo>
                  <a:pt x="2969" y="725"/>
                </a:lnTo>
                <a:lnTo>
                  <a:pt x="2970" y="723"/>
                </a:lnTo>
                <a:lnTo>
                  <a:pt x="2972" y="718"/>
                </a:lnTo>
                <a:lnTo>
                  <a:pt x="2975" y="719"/>
                </a:lnTo>
                <a:lnTo>
                  <a:pt x="2977" y="718"/>
                </a:lnTo>
                <a:lnTo>
                  <a:pt x="2979" y="718"/>
                </a:lnTo>
                <a:lnTo>
                  <a:pt x="2981" y="718"/>
                </a:lnTo>
                <a:lnTo>
                  <a:pt x="2981" y="724"/>
                </a:lnTo>
                <a:lnTo>
                  <a:pt x="2980" y="727"/>
                </a:lnTo>
                <a:lnTo>
                  <a:pt x="2979" y="735"/>
                </a:lnTo>
                <a:lnTo>
                  <a:pt x="2977" y="746"/>
                </a:lnTo>
                <a:lnTo>
                  <a:pt x="2975" y="755"/>
                </a:lnTo>
                <a:lnTo>
                  <a:pt x="2991" y="753"/>
                </a:lnTo>
                <a:lnTo>
                  <a:pt x="3012" y="752"/>
                </a:lnTo>
                <a:lnTo>
                  <a:pt x="3008" y="759"/>
                </a:lnTo>
                <a:lnTo>
                  <a:pt x="3003" y="766"/>
                </a:lnTo>
                <a:lnTo>
                  <a:pt x="3007" y="767"/>
                </a:lnTo>
                <a:lnTo>
                  <a:pt x="3011" y="767"/>
                </a:lnTo>
                <a:lnTo>
                  <a:pt x="3020" y="769"/>
                </a:lnTo>
                <a:lnTo>
                  <a:pt x="3017" y="783"/>
                </a:lnTo>
                <a:lnTo>
                  <a:pt x="3015" y="788"/>
                </a:lnTo>
                <a:lnTo>
                  <a:pt x="3014" y="789"/>
                </a:lnTo>
                <a:lnTo>
                  <a:pt x="3012" y="791"/>
                </a:lnTo>
                <a:lnTo>
                  <a:pt x="3011" y="792"/>
                </a:lnTo>
                <a:lnTo>
                  <a:pt x="3009" y="792"/>
                </a:lnTo>
                <a:lnTo>
                  <a:pt x="3003" y="792"/>
                </a:lnTo>
                <a:lnTo>
                  <a:pt x="2996" y="791"/>
                </a:lnTo>
                <a:lnTo>
                  <a:pt x="2986" y="788"/>
                </a:lnTo>
                <a:lnTo>
                  <a:pt x="2987" y="792"/>
                </a:lnTo>
                <a:lnTo>
                  <a:pt x="2986" y="797"/>
                </a:lnTo>
                <a:lnTo>
                  <a:pt x="2988" y="796"/>
                </a:lnTo>
                <a:lnTo>
                  <a:pt x="2989" y="796"/>
                </a:lnTo>
                <a:lnTo>
                  <a:pt x="2990" y="796"/>
                </a:lnTo>
                <a:lnTo>
                  <a:pt x="2991" y="797"/>
                </a:lnTo>
                <a:lnTo>
                  <a:pt x="2992" y="800"/>
                </a:lnTo>
                <a:lnTo>
                  <a:pt x="2989" y="803"/>
                </a:lnTo>
                <a:lnTo>
                  <a:pt x="2986" y="806"/>
                </a:lnTo>
                <a:lnTo>
                  <a:pt x="2981" y="814"/>
                </a:lnTo>
                <a:lnTo>
                  <a:pt x="2986" y="812"/>
                </a:lnTo>
                <a:lnTo>
                  <a:pt x="2988" y="811"/>
                </a:lnTo>
                <a:lnTo>
                  <a:pt x="2992" y="811"/>
                </a:lnTo>
                <a:lnTo>
                  <a:pt x="2992" y="817"/>
                </a:lnTo>
                <a:lnTo>
                  <a:pt x="2992" y="822"/>
                </a:lnTo>
                <a:lnTo>
                  <a:pt x="2987" y="825"/>
                </a:lnTo>
                <a:lnTo>
                  <a:pt x="2982" y="828"/>
                </a:lnTo>
                <a:lnTo>
                  <a:pt x="2978" y="830"/>
                </a:lnTo>
                <a:lnTo>
                  <a:pt x="2972" y="833"/>
                </a:lnTo>
                <a:lnTo>
                  <a:pt x="2974" y="842"/>
                </a:lnTo>
                <a:lnTo>
                  <a:pt x="2975" y="844"/>
                </a:lnTo>
                <a:lnTo>
                  <a:pt x="2977" y="845"/>
                </a:lnTo>
                <a:lnTo>
                  <a:pt x="2978" y="845"/>
                </a:lnTo>
                <a:lnTo>
                  <a:pt x="2981" y="844"/>
                </a:lnTo>
                <a:lnTo>
                  <a:pt x="2989" y="839"/>
                </a:lnTo>
                <a:lnTo>
                  <a:pt x="2989" y="847"/>
                </a:lnTo>
                <a:lnTo>
                  <a:pt x="2995" y="846"/>
                </a:lnTo>
                <a:lnTo>
                  <a:pt x="2999" y="845"/>
                </a:lnTo>
                <a:lnTo>
                  <a:pt x="3006" y="845"/>
                </a:lnTo>
                <a:lnTo>
                  <a:pt x="3009" y="844"/>
                </a:lnTo>
                <a:lnTo>
                  <a:pt x="3012" y="843"/>
                </a:lnTo>
                <a:lnTo>
                  <a:pt x="3023" y="843"/>
                </a:lnTo>
                <a:lnTo>
                  <a:pt x="3021" y="843"/>
                </a:lnTo>
                <a:lnTo>
                  <a:pt x="3020" y="844"/>
                </a:lnTo>
                <a:lnTo>
                  <a:pt x="3019" y="847"/>
                </a:lnTo>
                <a:lnTo>
                  <a:pt x="3017" y="853"/>
                </a:lnTo>
                <a:lnTo>
                  <a:pt x="2986" y="853"/>
                </a:lnTo>
                <a:lnTo>
                  <a:pt x="2981" y="863"/>
                </a:lnTo>
                <a:lnTo>
                  <a:pt x="2978" y="869"/>
                </a:lnTo>
                <a:lnTo>
                  <a:pt x="2974" y="873"/>
                </a:lnTo>
                <a:lnTo>
                  <a:pt x="2971" y="877"/>
                </a:lnTo>
                <a:lnTo>
                  <a:pt x="2967" y="881"/>
                </a:lnTo>
                <a:lnTo>
                  <a:pt x="2963" y="885"/>
                </a:lnTo>
                <a:lnTo>
                  <a:pt x="2958" y="888"/>
                </a:lnTo>
                <a:lnTo>
                  <a:pt x="2961" y="888"/>
                </a:lnTo>
                <a:lnTo>
                  <a:pt x="2963" y="888"/>
                </a:lnTo>
                <a:lnTo>
                  <a:pt x="2967" y="890"/>
                </a:lnTo>
                <a:lnTo>
                  <a:pt x="2970" y="891"/>
                </a:lnTo>
                <a:lnTo>
                  <a:pt x="2973" y="891"/>
                </a:lnTo>
                <a:lnTo>
                  <a:pt x="2975" y="891"/>
                </a:lnTo>
                <a:lnTo>
                  <a:pt x="2975" y="882"/>
                </a:lnTo>
                <a:lnTo>
                  <a:pt x="2981" y="879"/>
                </a:lnTo>
                <a:lnTo>
                  <a:pt x="2986" y="877"/>
                </a:lnTo>
                <a:lnTo>
                  <a:pt x="2989" y="876"/>
                </a:lnTo>
                <a:lnTo>
                  <a:pt x="2992" y="877"/>
                </a:lnTo>
                <a:lnTo>
                  <a:pt x="2994" y="877"/>
                </a:lnTo>
                <a:lnTo>
                  <a:pt x="2996" y="878"/>
                </a:lnTo>
                <a:lnTo>
                  <a:pt x="2999" y="879"/>
                </a:lnTo>
                <a:lnTo>
                  <a:pt x="3001" y="880"/>
                </a:lnTo>
                <a:lnTo>
                  <a:pt x="3003" y="879"/>
                </a:lnTo>
                <a:lnTo>
                  <a:pt x="3006" y="875"/>
                </a:lnTo>
                <a:lnTo>
                  <a:pt x="3009" y="871"/>
                </a:lnTo>
                <a:lnTo>
                  <a:pt x="3012" y="871"/>
                </a:lnTo>
                <a:lnTo>
                  <a:pt x="3015" y="871"/>
                </a:lnTo>
                <a:lnTo>
                  <a:pt x="3021" y="872"/>
                </a:lnTo>
                <a:lnTo>
                  <a:pt x="3027" y="874"/>
                </a:lnTo>
                <a:lnTo>
                  <a:pt x="3029" y="874"/>
                </a:lnTo>
                <a:lnTo>
                  <a:pt x="3031" y="874"/>
                </a:lnTo>
                <a:lnTo>
                  <a:pt x="3033" y="872"/>
                </a:lnTo>
                <a:lnTo>
                  <a:pt x="3034" y="870"/>
                </a:lnTo>
                <a:lnTo>
                  <a:pt x="3036" y="867"/>
                </a:lnTo>
                <a:lnTo>
                  <a:pt x="3037" y="864"/>
                </a:lnTo>
                <a:lnTo>
                  <a:pt x="3041" y="864"/>
                </a:lnTo>
                <a:lnTo>
                  <a:pt x="3046" y="864"/>
                </a:lnTo>
                <a:lnTo>
                  <a:pt x="3057" y="865"/>
                </a:lnTo>
                <a:lnTo>
                  <a:pt x="3067" y="868"/>
                </a:lnTo>
                <a:lnTo>
                  <a:pt x="3072" y="868"/>
                </a:lnTo>
                <a:lnTo>
                  <a:pt x="3076" y="868"/>
                </a:lnTo>
                <a:lnTo>
                  <a:pt x="3080" y="867"/>
                </a:lnTo>
                <a:lnTo>
                  <a:pt x="3084" y="864"/>
                </a:lnTo>
                <a:lnTo>
                  <a:pt x="3089" y="861"/>
                </a:lnTo>
                <a:lnTo>
                  <a:pt x="3093" y="859"/>
                </a:lnTo>
                <a:lnTo>
                  <a:pt x="3093" y="853"/>
                </a:lnTo>
                <a:lnTo>
                  <a:pt x="3090" y="853"/>
                </a:lnTo>
                <a:lnTo>
                  <a:pt x="3086" y="853"/>
                </a:lnTo>
                <a:lnTo>
                  <a:pt x="3079" y="853"/>
                </a:lnTo>
                <a:lnTo>
                  <a:pt x="3081" y="850"/>
                </a:lnTo>
                <a:lnTo>
                  <a:pt x="3082" y="846"/>
                </a:lnTo>
                <a:lnTo>
                  <a:pt x="3083" y="842"/>
                </a:lnTo>
                <a:lnTo>
                  <a:pt x="3084" y="840"/>
                </a:lnTo>
                <a:lnTo>
                  <a:pt x="3085" y="839"/>
                </a:lnTo>
                <a:lnTo>
                  <a:pt x="3087" y="838"/>
                </a:lnTo>
                <a:lnTo>
                  <a:pt x="3089" y="838"/>
                </a:lnTo>
                <a:lnTo>
                  <a:pt x="3093" y="838"/>
                </a:lnTo>
                <a:lnTo>
                  <a:pt x="3096" y="838"/>
                </a:lnTo>
                <a:lnTo>
                  <a:pt x="3098" y="837"/>
                </a:lnTo>
                <a:lnTo>
                  <a:pt x="3099" y="836"/>
                </a:lnTo>
                <a:lnTo>
                  <a:pt x="3100" y="834"/>
                </a:lnTo>
                <a:lnTo>
                  <a:pt x="3101" y="832"/>
                </a:lnTo>
                <a:lnTo>
                  <a:pt x="3102" y="827"/>
                </a:lnTo>
                <a:lnTo>
                  <a:pt x="3103" y="821"/>
                </a:lnTo>
                <a:lnTo>
                  <a:pt x="3104" y="817"/>
                </a:lnTo>
                <a:lnTo>
                  <a:pt x="3103" y="816"/>
                </a:lnTo>
                <a:lnTo>
                  <a:pt x="3102" y="814"/>
                </a:lnTo>
                <a:lnTo>
                  <a:pt x="3101" y="812"/>
                </a:lnTo>
                <a:lnTo>
                  <a:pt x="3101" y="810"/>
                </a:lnTo>
                <a:lnTo>
                  <a:pt x="3099" y="808"/>
                </a:lnTo>
                <a:lnTo>
                  <a:pt x="3095" y="807"/>
                </a:lnTo>
                <a:lnTo>
                  <a:pt x="3092" y="806"/>
                </a:lnTo>
                <a:lnTo>
                  <a:pt x="3088" y="806"/>
                </a:lnTo>
                <a:lnTo>
                  <a:pt x="3087" y="806"/>
                </a:lnTo>
                <a:lnTo>
                  <a:pt x="3085" y="805"/>
                </a:lnTo>
                <a:lnTo>
                  <a:pt x="3082" y="814"/>
                </a:lnTo>
                <a:lnTo>
                  <a:pt x="3081" y="814"/>
                </a:lnTo>
                <a:lnTo>
                  <a:pt x="3080" y="814"/>
                </a:lnTo>
                <a:lnTo>
                  <a:pt x="3078" y="812"/>
                </a:lnTo>
                <a:lnTo>
                  <a:pt x="3078" y="811"/>
                </a:lnTo>
                <a:lnTo>
                  <a:pt x="3077" y="810"/>
                </a:lnTo>
                <a:lnTo>
                  <a:pt x="3076" y="810"/>
                </a:lnTo>
                <a:lnTo>
                  <a:pt x="3074" y="811"/>
                </a:lnTo>
                <a:lnTo>
                  <a:pt x="3075" y="804"/>
                </a:lnTo>
                <a:lnTo>
                  <a:pt x="3076" y="794"/>
                </a:lnTo>
                <a:lnTo>
                  <a:pt x="3073" y="793"/>
                </a:lnTo>
                <a:lnTo>
                  <a:pt x="3072" y="793"/>
                </a:lnTo>
                <a:lnTo>
                  <a:pt x="3072" y="792"/>
                </a:lnTo>
                <a:lnTo>
                  <a:pt x="3071" y="788"/>
                </a:lnTo>
                <a:lnTo>
                  <a:pt x="3073" y="788"/>
                </a:lnTo>
                <a:lnTo>
                  <a:pt x="3076" y="788"/>
                </a:lnTo>
                <a:lnTo>
                  <a:pt x="3077" y="787"/>
                </a:lnTo>
                <a:lnTo>
                  <a:pt x="3077" y="786"/>
                </a:lnTo>
                <a:lnTo>
                  <a:pt x="3077" y="785"/>
                </a:lnTo>
                <a:lnTo>
                  <a:pt x="3076" y="783"/>
                </a:lnTo>
                <a:lnTo>
                  <a:pt x="3071" y="783"/>
                </a:lnTo>
                <a:lnTo>
                  <a:pt x="3068" y="779"/>
                </a:lnTo>
                <a:lnTo>
                  <a:pt x="3062" y="772"/>
                </a:lnTo>
                <a:lnTo>
                  <a:pt x="3057" y="764"/>
                </a:lnTo>
                <a:lnTo>
                  <a:pt x="3054" y="760"/>
                </a:lnTo>
                <a:lnTo>
                  <a:pt x="3051" y="759"/>
                </a:lnTo>
                <a:lnTo>
                  <a:pt x="3049" y="759"/>
                </a:lnTo>
                <a:lnTo>
                  <a:pt x="3047" y="759"/>
                </a:lnTo>
                <a:lnTo>
                  <a:pt x="3045" y="757"/>
                </a:lnTo>
                <a:lnTo>
                  <a:pt x="3044" y="754"/>
                </a:lnTo>
                <a:lnTo>
                  <a:pt x="3042" y="751"/>
                </a:lnTo>
                <a:lnTo>
                  <a:pt x="3040" y="743"/>
                </a:lnTo>
                <a:lnTo>
                  <a:pt x="3039" y="739"/>
                </a:lnTo>
                <a:lnTo>
                  <a:pt x="3038" y="735"/>
                </a:lnTo>
                <a:lnTo>
                  <a:pt x="3036" y="732"/>
                </a:lnTo>
                <a:lnTo>
                  <a:pt x="3034" y="729"/>
                </a:lnTo>
                <a:lnTo>
                  <a:pt x="3032" y="728"/>
                </a:lnTo>
                <a:lnTo>
                  <a:pt x="3030" y="728"/>
                </a:lnTo>
                <a:lnTo>
                  <a:pt x="3027" y="728"/>
                </a:lnTo>
                <a:lnTo>
                  <a:pt x="3026" y="726"/>
                </a:lnTo>
                <a:lnTo>
                  <a:pt x="3026" y="721"/>
                </a:lnTo>
                <a:lnTo>
                  <a:pt x="3024" y="720"/>
                </a:lnTo>
                <a:lnTo>
                  <a:pt x="3022" y="720"/>
                </a:lnTo>
                <a:lnTo>
                  <a:pt x="3020" y="721"/>
                </a:lnTo>
                <a:lnTo>
                  <a:pt x="3019" y="721"/>
                </a:lnTo>
                <a:lnTo>
                  <a:pt x="3018" y="721"/>
                </a:lnTo>
                <a:lnTo>
                  <a:pt x="3016" y="721"/>
                </a:lnTo>
                <a:lnTo>
                  <a:pt x="3014" y="721"/>
                </a:lnTo>
                <a:lnTo>
                  <a:pt x="3017" y="717"/>
                </a:lnTo>
                <a:lnTo>
                  <a:pt x="3020" y="714"/>
                </a:lnTo>
                <a:lnTo>
                  <a:pt x="3021" y="711"/>
                </a:lnTo>
                <a:lnTo>
                  <a:pt x="3023" y="708"/>
                </a:lnTo>
                <a:lnTo>
                  <a:pt x="3023" y="705"/>
                </a:lnTo>
                <a:lnTo>
                  <a:pt x="3022" y="704"/>
                </a:lnTo>
                <a:lnTo>
                  <a:pt x="3021" y="703"/>
                </a:lnTo>
                <a:lnTo>
                  <a:pt x="3017" y="701"/>
                </a:lnTo>
                <a:lnTo>
                  <a:pt x="3024" y="696"/>
                </a:lnTo>
                <a:lnTo>
                  <a:pt x="3029" y="692"/>
                </a:lnTo>
                <a:lnTo>
                  <a:pt x="3031" y="690"/>
                </a:lnTo>
                <a:lnTo>
                  <a:pt x="3033" y="684"/>
                </a:lnTo>
                <a:lnTo>
                  <a:pt x="3035" y="679"/>
                </a:lnTo>
                <a:lnTo>
                  <a:pt x="3035" y="675"/>
                </a:lnTo>
                <a:lnTo>
                  <a:pt x="3034" y="673"/>
                </a:lnTo>
                <a:lnTo>
                  <a:pt x="3034" y="672"/>
                </a:lnTo>
                <a:lnTo>
                  <a:pt x="3032" y="670"/>
                </a:lnTo>
                <a:lnTo>
                  <a:pt x="3030" y="668"/>
                </a:lnTo>
                <a:lnTo>
                  <a:pt x="3028" y="668"/>
                </a:lnTo>
                <a:lnTo>
                  <a:pt x="3025" y="667"/>
                </a:lnTo>
                <a:lnTo>
                  <a:pt x="3021" y="668"/>
                </a:lnTo>
                <a:lnTo>
                  <a:pt x="3018" y="668"/>
                </a:lnTo>
                <a:lnTo>
                  <a:pt x="3010" y="670"/>
                </a:lnTo>
                <a:lnTo>
                  <a:pt x="3003" y="672"/>
                </a:lnTo>
                <a:lnTo>
                  <a:pt x="3000" y="673"/>
                </a:lnTo>
                <a:lnTo>
                  <a:pt x="2998" y="673"/>
                </a:lnTo>
                <a:lnTo>
                  <a:pt x="2996" y="673"/>
                </a:lnTo>
                <a:lnTo>
                  <a:pt x="2995" y="673"/>
                </a:lnTo>
                <a:lnTo>
                  <a:pt x="2995" y="671"/>
                </a:lnTo>
                <a:lnTo>
                  <a:pt x="2995" y="670"/>
                </a:lnTo>
                <a:lnTo>
                  <a:pt x="2992" y="670"/>
                </a:lnTo>
                <a:lnTo>
                  <a:pt x="2993" y="668"/>
                </a:lnTo>
                <a:lnTo>
                  <a:pt x="2993" y="665"/>
                </a:lnTo>
                <a:lnTo>
                  <a:pt x="2994" y="661"/>
                </a:lnTo>
                <a:lnTo>
                  <a:pt x="2995" y="659"/>
                </a:lnTo>
                <a:lnTo>
                  <a:pt x="2997" y="657"/>
                </a:lnTo>
                <a:lnTo>
                  <a:pt x="2999" y="656"/>
                </a:lnTo>
                <a:lnTo>
                  <a:pt x="3000" y="657"/>
                </a:lnTo>
                <a:lnTo>
                  <a:pt x="3001" y="657"/>
                </a:lnTo>
                <a:lnTo>
                  <a:pt x="3002" y="656"/>
                </a:lnTo>
                <a:lnTo>
                  <a:pt x="3006" y="648"/>
                </a:lnTo>
                <a:lnTo>
                  <a:pt x="3012" y="648"/>
                </a:lnTo>
                <a:lnTo>
                  <a:pt x="3011" y="640"/>
                </a:lnTo>
                <a:lnTo>
                  <a:pt x="3010" y="636"/>
                </a:lnTo>
                <a:lnTo>
                  <a:pt x="3009" y="636"/>
                </a:lnTo>
                <a:lnTo>
                  <a:pt x="3007" y="636"/>
                </a:lnTo>
                <a:lnTo>
                  <a:pt x="3004" y="635"/>
                </a:lnTo>
                <a:lnTo>
                  <a:pt x="3000" y="634"/>
                </a:lnTo>
                <a:lnTo>
                  <a:pt x="2998" y="634"/>
                </a:lnTo>
                <a:close/>
                <a:moveTo>
                  <a:pt x="2773" y="392"/>
                </a:moveTo>
                <a:lnTo>
                  <a:pt x="2773" y="403"/>
                </a:lnTo>
                <a:lnTo>
                  <a:pt x="2767" y="402"/>
                </a:lnTo>
                <a:lnTo>
                  <a:pt x="2763" y="401"/>
                </a:lnTo>
                <a:lnTo>
                  <a:pt x="2760" y="400"/>
                </a:lnTo>
                <a:lnTo>
                  <a:pt x="2756" y="400"/>
                </a:lnTo>
                <a:lnTo>
                  <a:pt x="2756" y="406"/>
                </a:lnTo>
                <a:lnTo>
                  <a:pt x="2749" y="408"/>
                </a:lnTo>
                <a:lnTo>
                  <a:pt x="2744" y="409"/>
                </a:lnTo>
                <a:lnTo>
                  <a:pt x="2744" y="408"/>
                </a:lnTo>
                <a:lnTo>
                  <a:pt x="2743" y="408"/>
                </a:lnTo>
                <a:lnTo>
                  <a:pt x="2742" y="406"/>
                </a:lnTo>
                <a:lnTo>
                  <a:pt x="2739" y="404"/>
                </a:lnTo>
                <a:lnTo>
                  <a:pt x="2736" y="403"/>
                </a:lnTo>
                <a:lnTo>
                  <a:pt x="2738" y="409"/>
                </a:lnTo>
                <a:lnTo>
                  <a:pt x="2739" y="413"/>
                </a:lnTo>
                <a:lnTo>
                  <a:pt x="2739" y="414"/>
                </a:lnTo>
                <a:lnTo>
                  <a:pt x="2735" y="413"/>
                </a:lnTo>
                <a:lnTo>
                  <a:pt x="2732" y="412"/>
                </a:lnTo>
                <a:lnTo>
                  <a:pt x="2731" y="412"/>
                </a:lnTo>
                <a:lnTo>
                  <a:pt x="2730" y="411"/>
                </a:lnTo>
                <a:lnTo>
                  <a:pt x="2729" y="404"/>
                </a:lnTo>
                <a:lnTo>
                  <a:pt x="2728" y="397"/>
                </a:lnTo>
                <a:lnTo>
                  <a:pt x="2726" y="400"/>
                </a:lnTo>
                <a:lnTo>
                  <a:pt x="2725" y="402"/>
                </a:lnTo>
                <a:lnTo>
                  <a:pt x="2724" y="402"/>
                </a:lnTo>
                <a:lnTo>
                  <a:pt x="2725" y="403"/>
                </a:lnTo>
                <a:lnTo>
                  <a:pt x="2723" y="403"/>
                </a:lnTo>
                <a:lnTo>
                  <a:pt x="2721" y="403"/>
                </a:lnTo>
                <a:lnTo>
                  <a:pt x="2718" y="403"/>
                </a:lnTo>
                <a:lnTo>
                  <a:pt x="2716" y="403"/>
                </a:lnTo>
                <a:lnTo>
                  <a:pt x="2716" y="406"/>
                </a:lnTo>
                <a:lnTo>
                  <a:pt x="2714" y="407"/>
                </a:lnTo>
                <a:lnTo>
                  <a:pt x="2714" y="408"/>
                </a:lnTo>
                <a:lnTo>
                  <a:pt x="2714" y="409"/>
                </a:lnTo>
                <a:lnTo>
                  <a:pt x="2714" y="414"/>
                </a:lnTo>
                <a:lnTo>
                  <a:pt x="2708" y="414"/>
                </a:lnTo>
                <a:lnTo>
                  <a:pt x="2707" y="411"/>
                </a:lnTo>
                <a:lnTo>
                  <a:pt x="2706" y="409"/>
                </a:lnTo>
                <a:lnTo>
                  <a:pt x="2706" y="406"/>
                </a:lnTo>
                <a:lnTo>
                  <a:pt x="2705" y="403"/>
                </a:lnTo>
                <a:lnTo>
                  <a:pt x="2699" y="403"/>
                </a:lnTo>
                <a:lnTo>
                  <a:pt x="2700" y="413"/>
                </a:lnTo>
                <a:lnTo>
                  <a:pt x="2700" y="419"/>
                </a:lnTo>
                <a:lnTo>
                  <a:pt x="2700" y="421"/>
                </a:lnTo>
                <a:lnTo>
                  <a:pt x="2699" y="423"/>
                </a:lnTo>
                <a:lnTo>
                  <a:pt x="2688" y="423"/>
                </a:lnTo>
                <a:lnTo>
                  <a:pt x="2689" y="423"/>
                </a:lnTo>
                <a:lnTo>
                  <a:pt x="2689" y="425"/>
                </a:lnTo>
                <a:lnTo>
                  <a:pt x="2689" y="426"/>
                </a:lnTo>
                <a:lnTo>
                  <a:pt x="2687" y="427"/>
                </a:lnTo>
                <a:lnTo>
                  <a:pt x="2684" y="430"/>
                </a:lnTo>
                <a:lnTo>
                  <a:pt x="2683" y="431"/>
                </a:lnTo>
                <a:lnTo>
                  <a:pt x="2681" y="424"/>
                </a:lnTo>
                <a:lnTo>
                  <a:pt x="2680" y="422"/>
                </a:lnTo>
                <a:lnTo>
                  <a:pt x="2680" y="420"/>
                </a:lnTo>
                <a:lnTo>
                  <a:pt x="2681" y="420"/>
                </a:lnTo>
                <a:lnTo>
                  <a:pt x="2681" y="419"/>
                </a:lnTo>
                <a:lnTo>
                  <a:pt x="2683" y="420"/>
                </a:lnTo>
                <a:lnTo>
                  <a:pt x="2682" y="417"/>
                </a:lnTo>
                <a:lnTo>
                  <a:pt x="2682" y="413"/>
                </a:lnTo>
                <a:lnTo>
                  <a:pt x="2683" y="409"/>
                </a:lnTo>
                <a:lnTo>
                  <a:pt x="2677" y="409"/>
                </a:lnTo>
                <a:lnTo>
                  <a:pt x="2674" y="404"/>
                </a:lnTo>
                <a:lnTo>
                  <a:pt x="2671" y="400"/>
                </a:lnTo>
                <a:lnTo>
                  <a:pt x="2668" y="400"/>
                </a:lnTo>
                <a:lnTo>
                  <a:pt x="2660" y="400"/>
                </a:lnTo>
                <a:lnTo>
                  <a:pt x="2662" y="403"/>
                </a:lnTo>
                <a:lnTo>
                  <a:pt x="2667" y="407"/>
                </a:lnTo>
                <a:lnTo>
                  <a:pt x="2668" y="410"/>
                </a:lnTo>
                <a:lnTo>
                  <a:pt x="2669" y="412"/>
                </a:lnTo>
                <a:lnTo>
                  <a:pt x="2669" y="413"/>
                </a:lnTo>
                <a:lnTo>
                  <a:pt x="2668" y="414"/>
                </a:lnTo>
                <a:lnTo>
                  <a:pt x="2667" y="414"/>
                </a:lnTo>
                <a:lnTo>
                  <a:pt x="2666" y="414"/>
                </a:lnTo>
                <a:lnTo>
                  <a:pt x="2657" y="409"/>
                </a:lnTo>
                <a:lnTo>
                  <a:pt x="2655" y="409"/>
                </a:lnTo>
                <a:lnTo>
                  <a:pt x="2651" y="410"/>
                </a:lnTo>
                <a:lnTo>
                  <a:pt x="2649" y="411"/>
                </a:lnTo>
                <a:lnTo>
                  <a:pt x="2648" y="411"/>
                </a:lnTo>
                <a:lnTo>
                  <a:pt x="2649" y="411"/>
                </a:lnTo>
                <a:lnTo>
                  <a:pt x="2647" y="411"/>
                </a:lnTo>
                <a:lnTo>
                  <a:pt x="2646" y="411"/>
                </a:lnTo>
                <a:lnTo>
                  <a:pt x="2646" y="412"/>
                </a:lnTo>
                <a:lnTo>
                  <a:pt x="2647" y="413"/>
                </a:lnTo>
                <a:lnTo>
                  <a:pt x="2649" y="417"/>
                </a:lnTo>
                <a:lnTo>
                  <a:pt x="2648" y="418"/>
                </a:lnTo>
                <a:lnTo>
                  <a:pt x="2647" y="419"/>
                </a:lnTo>
                <a:lnTo>
                  <a:pt x="2644" y="420"/>
                </a:lnTo>
                <a:lnTo>
                  <a:pt x="2640" y="421"/>
                </a:lnTo>
                <a:lnTo>
                  <a:pt x="2639" y="422"/>
                </a:lnTo>
                <a:lnTo>
                  <a:pt x="2638" y="423"/>
                </a:lnTo>
                <a:lnTo>
                  <a:pt x="2637" y="424"/>
                </a:lnTo>
                <a:lnTo>
                  <a:pt x="2634" y="426"/>
                </a:lnTo>
                <a:lnTo>
                  <a:pt x="2629" y="428"/>
                </a:lnTo>
                <a:lnTo>
                  <a:pt x="2636" y="431"/>
                </a:lnTo>
                <a:lnTo>
                  <a:pt x="2640" y="431"/>
                </a:lnTo>
                <a:lnTo>
                  <a:pt x="2643" y="431"/>
                </a:lnTo>
                <a:lnTo>
                  <a:pt x="2646" y="429"/>
                </a:lnTo>
                <a:lnTo>
                  <a:pt x="2651" y="425"/>
                </a:lnTo>
                <a:lnTo>
                  <a:pt x="2656" y="422"/>
                </a:lnTo>
                <a:lnTo>
                  <a:pt x="2658" y="420"/>
                </a:lnTo>
                <a:lnTo>
                  <a:pt x="2660" y="420"/>
                </a:lnTo>
                <a:lnTo>
                  <a:pt x="2665" y="420"/>
                </a:lnTo>
                <a:lnTo>
                  <a:pt x="2666" y="420"/>
                </a:lnTo>
                <a:lnTo>
                  <a:pt x="2666" y="421"/>
                </a:lnTo>
                <a:lnTo>
                  <a:pt x="2665" y="423"/>
                </a:lnTo>
                <a:lnTo>
                  <a:pt x="2663" y="425"/>
                </a:lnTo>
                <a:lnTo>
                  <a:pt x="2661" y="428"/>
                </a:lnTo>
                <a:lnTo>
                  <a:pt x="2661" y="431"/>
                </a:lnTo>
                <a:lnTo>
                  <a:pt x="2661" y="433"/>
                </a:lnTo>
                <a:lnTo>
                  <a:pt x="2663" y="434"/>
                </a:lnTo>
                <a:lnTo>
                  <a:pt x="2665" y="436"/>
                </a:lnTo>
                <a:lnTo>
                  <a:pt x="2669" y="437"/>
                </a:lnTo>
                <a:lnTo>
                  <a:pt x="2664" y="437"/>
                </a:lnTo>
                <a:lnTo>
                  <a:pt x="2660" y="437"/>
                </a:lnTo>
                <a:lnTo>
                  <a:pt x="2652" y="437"/>
                </a:lnTo>
                <a:lnTo>
                  <a:pt x="2649" y="442"/>
                </a:lnTo>
                <a:lnTo>
                  <a:pt x="2645" y="443"/>
                </a:lnTo>
                <a:lnTo>
                  <a:pt x="2641" y="444"/>
                </a:lnTo>
                <a:lnTo>
                  <a:pt x="2635" y="445"/>
                </a:lnTo>
                <a:lnTo>
                  <a:pt x="2638" y="451"/>
                </a:lnTo>
                <a:lnTo>
                  <a:pt x="2642" y="450"/>
                </a:lnTo>
                <a:lnTo>
                  <a:pt x="2649" y="448"/>
                </a:lnTo>
                <a:lnTo>
                  <a:pt x="2652" y="448"/>
                </a:lnTo>
                <a:lnTo>
                  <a:pt x="2656" y="447"/>
                </a:lnTo>
                <a:lnTo>
                  <a:pt x="2659" y="447"/>
                </a:lnTo>
                <a:lnTo>
                  <a:pt x="2663" y="448"/>
                </a:lnTo>
                <a:lnTo>
                  <a:pt x="2665" y="449"/>
                </a:lnTo>
                <a:lnTo>
                  <a:pt x="2666" y="450"/>
                </a:lnTo>
                <a:lnTo>
                  <a:pt x="2670" y="454"/>
                </a:lnTo>
                <a:lnTo>
                  <a:pt x="2674" y="459"/>
                </a:lnTo>
                <a:lnTo>
                  <a:pt x="2677" y="462"/>
                </a:lnTo>
                <a:lnTo>
                  <a:pt x="2667" y="465"/>
                </a:lnTo>
                <a:lnTo>
                  <a:pt x="2657" y="468"/>
                </a:lnTo>
                <a:lnTo>
                  <a:pt x="2660" y="472"/>
                </a:lnTo>
                <a:lnTo>
                  <a:pt x="2663" y="476"/>
                </a:lnTo>
                <a:lnTo>
                  <a:pt x="2668" y="474"/>
                </a:lnTo>
                <a:lnTo>
                  <a:pt x="2671" y="473"/>
                </a:lnTo>
                <a:lnTo>
                  <a:pt x="2674" y="473"/>
                </a:lnTo>
                <a:lnTo>
                  <a:pt x="2677" y="471"/>
                </a:lnTo>
                <a:lnTo>
                  <a:pt x="2681" y="470"/>
                </a:lnTo>
                <a:lnTo>
                  <a:pt x="2685" y="470"/>
                </a:lnTo>
                <a:lnTo>
                  <a:pt x="2689" y="471"/>
                </a:lnTo>
                <a:lnTo>
                  <a:pt x="2694" y="473"/>
                </a:lnTo>
                <a:lnTo>
                  <a:pt x="2705" y="476"/>
                </a:lnTo>
                <a:lnTo>
                  <a:pt x="2705" y="478"/>
                </a:lnTo>
                <a:lnTo>
                  <a:pt x="2705" y="480"/>
                </a:lnTo>
                <a:lnTo>
                  <a:pt x="2705" y="481"/>
                </a:lnTo>
                <a:lnTo>
                  <a:pt x="2705" y="482"/>
                </a:lnTo>
                <a:lnTo>
                  <a:pt x="2704" y="482"/>
                </a:lnTo>
                <a:lnTo>
                  <a:pt x="2702" y="482"/>
                </a:lnTo>
                <a:lnTo>
                  <a:pt x="2700" y="485"/>
                </a:lnTo>
                <a:lnTo>
                  <a:pt x="2700" y="486"/>
                </a:lnTo>
                <a:lnTo>
                  <a:pt x="2699" y="487"/>
                </a:lnTo>
                <a:lnTo>
                  <a:pt x="2739" y="487"/>
                </a:lnTo>
                <a:lnTo>
                  <a:pt x="2743" y="482"/>
                </a:lnTo>
                <a:lnTo>
                  <a:pt x="2744" y="479"/>
                </a:lnTo>
                <a:lnTo>
                  <a:pt x="2744" y="478"/>
                </a:lnTo>
                <a:lnTo>
                  <a:pt x="2742" y="479"/>
                </a:lnTo>
                <a:lnTo>
                  <a:pt x="2739" y="470"/>
                </a:lnTo>
                <a:lnTo>
                  <a:pt x="2743" y="472"/>
                </a:lnTo>
                <a:lnTo>
                  <a:pt x="2747" y="474"/>
                </a:lnTo>
                <a:lnTo>
                  <a:pt x="2751" y="476"/>
                </a:lnTo>
                <a:lnTo>
                  <a:pt x="2753" y="476"/>
                </a:lnTo>
                <a:lnTo>
                  <a:pt x="2756" y="476"/>
                </a:lnTo>
                <a:lnTo>
                  <a:pt x="2757" y="475"/>
                </a:lnTo>
                <a:lnTo>
                  <a:pt x="2759" y="473"/>
                </a:lnTo>
                <a:lnTo>
                  <a:pt x="2762" y="471"/>
                </a:lnTo>
                <a:lnTo>
                  <a:pt x="2764" y="470"/>
                </a:lnTo>
                <a:lnTo>
                  <a:pt x="2765" y="472"/>
                </a:lnTo>
                <a:lnTo>
                  <a:pt x="2767" y="473"/>
                </a:lnTo>
                <a:lnTo>
                  <a:pt x="2768" y="474"/>
                </a:lnTo>
                <a:lnTo>
                  <a:pt x="2770" y="473"/>
                </a:lnTo>
                <a:lnTo>
                  <a:pt x="2771" y="472"/>
                </a:lnTo>
                <a:lnTo>
                  <a:pt x="2773" y="471"/>
                </a:lnTo>
                <a:lnTo>
                  <a:pt x="2776" y="468"/>
                </a:lnTo>
                <a:lnTo>
                  <a:pt x="2780" y="464"/>
                </a:lnTo>
                <a:lnTo>
                  <a:pt x="2782" y="463"/>
                </a:lnTo>
                <a:lnTo>
                  <a:pt x="2784" y="462"/>
                </a:lnTo>
                <a:lnTo>
                  <a:pt x="2786" y="462"/>
                </a:lnTo>
                <a:lnTo>
                  <a:pt x="2788" y="462"/>
                </a:lnTo>
                <a:lnTo>
                  <a:pt x="2790" y="462"/>
                </a:lnTo>
                <a:lnTo>
                  <a:pt x="2791" y="462"/>
                </a:lnTo>
                <a:lnTo>
                  <a:pt x="2792" y="462"/>
                </a:lnTo>
                <a:lnTo>
                  <a:pt x="2795" y="460"/>
                </a:lnTo>
                <a:lnTo>
                  <a:pt x="2798" y="458"/>
                </a:lnTo>
                <a:lnTo>
                  <a:pt x="2803" y="452"/>
                </a:lnTo>
                <a:lnTo>
                  <a:pt x="2808" y="446"/>
                </a:lnTo>
                <a:lnTo>
                  <a:pt x="2812" y="440"/>
                </a:lnTo>
                <a:lnTo>
                  <a:pt x="2810" y="440"/>
                </a:lnTo>
                <a:lnTo>
                  <a:pt x="2810" y="441"/>
                </a:lnTo>
                <a:lnTo>
                  <a:pt x="2810" y="442"/>
                </a:lnTo>
                <a:lnTo>
                  <a:pt x="2811" y="442"/>
                </a:lnTo>
                <a:lnTo>
                  <a:pt x="2815" y="442"/>
                </a:lnTo>
                <a:lnTo>
                  <a:pt x="2815" y="445"/>
                </a:lnTo>
                <a:lnTo>
                  <a:pt x="2816" y="445"/>
                </a:lnTo>
                <a:lnTo>
                  <a:pt x="2817" y="445"/>
                </a:lnTo>
                <a:lnTo>
                  <a:pt x="2819" y="443"/>
                </a:lnTo>
                <a:lnTo>
                  <a:pt x="2820" y="442"/>
                </a:lnTo>
                <a:lnTo>
                  <a:pt x="2818" y="423"/>
                </a:lnTo>
                <a:lnTo>
                  <a:pt x="2814" y="421"/>
                </a:lnTo>
                <a:lnTo>
                  <a:pt x="2810" y="419"/>
                </a:lnTo>
                <a:lnTo>
                  <a:pt x="2806" y="417"/>
                </a:lnTo>
                <a:lnTo>
                  <a:pt x="2805" y="417"/>
                </a:lnTo>
                <a:lnTo>
                  <a:pt x="2804" y="418"/>
                </a:lnTo>
                <a:lnTo>
                  <a:pt x="2802" y="420"/>
                </a:lnTo>
                <a:lnTo>
                  <a:pt x="2800" y="422"/>
                </a:lnTo>
                <a:lnTo>
                  <a:pt x="2799" y="423"/>
                </a:lnTo>
                <a:lnTo>
                  <a:pt x="2798" y="423"/>
                </a:lnTo>
                <a:lnTo>
                  <a:pt x="2797" y="422"/>
                </a:lnTo>
                <a:lnTo>
                  <a:pt x="2797" y="420"/>
                </a:lnTo>
                <a:lnTo>
                  <a:pt x="2797" y="419"/>
                </a:lnTo>
                <a:lnTo>
                  <a:pt x="2798" y="418"/>
                </a:lnTo>
                <a:lnTo>
                  <a:pt x="2801" y="414"/>
                </a:lnTo>
                <a:lnTo>
                  <a:pt x="2802" y="413"/>
                </a:lnTo>
                <a:lnTo>
                  <a:pt x="2802" y="412"/>
                </a:lnTo>
                <a:lnTo>
                  <a:pt x="2799" y="409"/>
                </a:lnTo>
                <a:lnTo>
                  <a:pt x="2795" y="406"/>
                </a:lnTo>
                <a:lnTo>
                  <a:pt x="2799" y="401"/>
                </a:lnTo>
                <a:lnTo>
                  <a:pt x="2802" y="399"/>
                </a:lnTo>
                <a:lnTo>
                  <a:pt x="2804" y="397"/>
                </a:lnTo>
                <a:lnTo>
                  <a:pt x="2805" y="396"/>
                </a:lnTo>
                <a:lnTo>
                  <a:pt x="2802" y="396"/>
                </a:lnTo>
                <a:lnTo>
                  <a:pt x="2792" y="400"/>
                </a:lnTo>
                <a:lnTo>
                  <a:pt x="2794" y="401"/>
                </a:lnTo>
                <a:lnTo>
                  <a:pt x="2794" y="402"/>
                </a:lnTo>
                <a:lnTo>
                  <a:pt x="2793" y="403"/>
                </a:lnTo>
                <a:lnTo>
                  <a:pt x="2789" y="403"/>
                </a:lnTo>
                <a:lnTo>
                  <a:pt x="2787" y="401"/>
                </a:lnTo>
                <a:lnTo>
                  <a:pt x="2786" y="399"/>
                </a:lnTo>
                <a:lnTo>
                  <a:pt x="2784" y="395"/>
                </a:lnTo>
                <a:lnTo>
                  <a:pt x="2782" y="393"/>
                </a:lnTo>
                <a:lnTo>
                  <a:pt x="2780" y="392"/>
                </a:lnTo>
                <a:lnTo>
                  <a:pt x="2777" y="391"/>
                </a:lnTo>
                <a:lnTo>
                  <a:pt x="2773" y="392"/>
                </a:lnTo>
                <a:close/>
                <a:moveTo>
                  <a:pt x="2093" y="2881"/>
                </a:moveTo>
                <a:lnTo>
                  <a:pt x="2099" y="2871"/>
                </a:lnTo>
                <a:lnTo>
                  <a:pt x="2101" y="2867"/>
                </a:lnTo>
                <a:lnTo>
                  <a:pt x="2102" y="2864"/>
                </a:lnTo>
                <a:lnTo>
                  <a:pt x="2103" y="2861"/>
                </a:lnTo>
                <a:lnTo>
                  <a:pt x="2102" y="2859"/>
                </a:lnTo>
                <a:lnTo>
                  <a:pt x="2102" y="2858"/>
                </a:lnTo>
                <a:lnTo>
                  <a:pt x="2101" y="2856"/>
                </a:lnTo>
                <a:lnTo>
                  <a:pt x="2100" y="2855"/>
                </a:lnTo>
                <a:lnTo>
                  <a:pt x="2099" y="2854"/>
                </a:lnTo>
                <a:lnTo>
                  <a:pt x="2099" y="2852"/>
                </a:lnTo>
                <a:lnTo>
                  <a:pt x="2099" y="2850"/>
                </a:lnTo>
                <a:lnTo>
                  <a:pt x="2103" y="2845"/>
                </a:lnTo>
                <a:lnTo>
                  <a:pt x="2112" y="2835"/>
                </a:lnTo>
                <a:lnTo>
                  <a:pt x="2121" y="2824"/>
                </a:lnTo>
                <a:lnTo>
                  <a:pt x="2125" y="2819"/>
                </a:lnTo>
                <a:lnTo>
                  <a:pt x="2125" y="2815"/>
                </a:lnTo>
                <a:lnTo>
                  <a:pt x="2125" y="2812"/>
                </a:lnTo>
                <a:lnTo>
                  <a:pt x="2124" y="2808"/>
                </a:lnTo>
                <a:lnTo>
                  <a:pt x="2124" y="2807"/>
                </a:lnTo>
                <a:lnTo>
                  <a:pt x="2125" y="2805"/>
                </a:lnTo>
                <a:lnTo>
                  <a:pt x="2127" y="2806"/>
                </a:lnTo>
                <a:lnTo>
                  <a:pt x="2130" y="2808"/>
                </a:lnTo>
                <a:lnTo>
                  <a:pt x="2132" y="2810"/>
                </a:lnTo>
                <a:lnTo>
                  <a:pt x="2133" y="2810"/>
                </a:lnTo>
                <a:lnTo>
                  <a:pt x="2135" y="2811"/>
                </a:lnTo>
                <a:lnTo>
                  <a:pt x="2137" y="2810"/>
                </a:lnTo>
                <a:lnTo>
                  <a:pt x="2138" y="2810"/>
                </a:lnTo>
                <a:lnTo>
                  <a:pt x="2138" y="2809"/>
                </a:lnTo>
                <a:lnTo>
                  <a:pt x="2139" y="2808"/>
                </a:lnTo>
                <a:lnTo>
                  <a:pt x="2140" y="2807"/>
                </a:lnTo>
                <a:lnTo>
                  <a:pt x="2142" y="2808"/>
                </a:lnTo>
                <a:lnTo>
                  <a:pt x="2139" y="2816"/>
                </a:lnTo>
                <a:lnTo>
                  <a:pt x="2136" y="2823"/>
                </a:lnTo>
                <a:lnTo>
                  <a:pt x="2130" y="2836"/>
                </a:lnTo>
                <a:lnTo>
                  <a:pt x="2133" y="2833"/>
                </a:lnTo>
                <a:lnTo>
                  <a:pt x="2136" y="2830"/>
                </a:lnTo>
                <a:lnTo>
                  <a:pt x="2139" y="2827"/>
                </a:lnTo>
                <a:lnTo>
                  <a:pt x="2142" y="2824"/>
                </a:lnTo>
                <a:lnTo>
                  <a:pt x="2144" y="2819"/>
                </a:lnTo>
                <a:lnTo>
                  <a:pt x="2145" y="2814"/>
                </a:lnTo>
                <a:lnTo>
                  <a:pt x="2147" y="2804"/>
                </a:lnTo>
                <a:lnTo>
                  <a:pt x="2148" y="2799"/>
                </a:lnTo>
                <a:lnTo>
                  <a:pt x="2149" y="2795"/>
                </a:lnTo>
                <a:lnTo>
                  <a:pt x="2151" y="2790"/>
                </a:lnTo>
                <a:lnTo>
                  <a:pt x="2153" y="2785"/>
                </a:lnTo>
                <a:lnTo>
                  <a:pt x="2155" y="2782"/>
                </a:lnTo>
                <a:lnTo>
                  <a:pt x="2158" y="2779"/>
                </a:lnTo>
                <a:lnTo>
                  <a:pt x="2165" y="2773"/>
                </a:lnTo>
                <a:lnTo>
                  <a:pt x="2171" y="2767"/>
                </a:lnTo>
                <a:lnTo>
                  <a:pt x="2174" y="2763"/>
                </a:lnTo>
                <a:lnTo>
                  <a:pt x="2175" y="2760"/>
                </a:lnTo>
                <a:lnTo>
                  <a:pt x="2176" y="2756"/>
                </a:lnTo>
                <a:lnTo>
                  <a:pt x="2176" y="2753"/>
                </a:lnTo>
                <a:lnTo>
                  <a:pt x="2175" y="2743"/>
                </a:lnTo>
                <a:lnTo>
                  <a:pt x="2172" y="2723"/>
                </a:lnTo>
                <a:lnTo>
                  <a:pt x="2170" y="2713"/>
                </a:lnTo>
                <a:lnTo>
                  <a:pt x="2170" y="2704"/>
                </a:lnTo>
                <a:lnTo>
                  <a:pt x="2170" y="2700"/>
                </a:lnTo>
                <a:lnTo>
                  <a:pt x="2171" y="2697"/>
                </a:lnTo>
                <a:lnTo>
                  <a:pt x="2173" y="2694"/>
                </a:lnTo>
                <a:lnTo>
                  <a:pt x="2175" y="2692"/>
                </a:lnTo>
                <a:lnTo>
                  <a:pt x="2176" y="2692"/>
                </a:lnTo>
                <a:lnTo>
                  <a:pt x="2176" y="2691"/>
                </a:lnTo>
                <a:lnTo>
                  <a:pt x="2174" y="2690"/>
                </a:lnTo>
                <a:lnTo>
                  <a:pt x="2172" y="2689"/>
                </a:lnTo>
                <a:lnTo>
                  <a:pt x="2172" y="2688"/>
                </a:lnTo>
                <a:lnTo>
                  <a:pt x="2172" y="2687"/>
                </a:lnTo>
                <a:lnTo>
                  <a:pt x="2174" y="2685"/>
                </a:lnTo>
                <a:lnTo>
                  <a:pt x="2175" y="2685"/>
                </a:lnTo>
                <a:lnTo>
                  <a:pt x="2177" y="2685"/>
                </a:lnTo>
                <a:lnTo>
                  <a:pt x="2181" y="2685"/>
                </a:lnTo>
                <a:lnTo>
                  <a:pt x="2182" y="2684"/>
                </a:lnTo>
                <a:lnTo>
                  <a:pt x="2184" y="2684"/>
                </a:lnTo>
                <a:lnTo>
                  <a:pt x="2184" y="2678"/>
                </a:lnTo>
                <a:lnTo>
                  <a:pt x="2192" y="2674"/>
                </a:lnTo>
                <a:lnTo>
                  <a:pt x="2202" y="2670"/>
                </a:lnTo>
                <a:lnTo>
                  <a:pt x="2207" y="2667"/>
                </a:lnTo>
                <a:lnTo>
                  <a:pt x="2211" y="2664"/>
                </a:lnTo>
                <a:lnTo>
                  <a:pt x="2215" y="2661"/>
                </a:lnTo>
                <a:lnTo>
                  <a:pt x="2217" y="2658"/>
                </a:lnTo>
                <a:lnTo>
                  <a:pt x="2218" y="2657"/>
                </a:lnTo>
                <a:lnTo>
                  <a:pt x="2218" y="2656"/>
                </a:lnTo>
                <a:lnTo>
                  <a:pt x="2218" y="2654"/>
                </a:lnTo>
                <a:lnTo>
                  <a:pt x="2219" y="2652"/>
                </a:lnTo>
                <a:lnTo>
                  <a:pt x="2219" y="2651"/>
                </a:lnTo>
                <a:lnTo>
                  <a:pt x="2220" y="2650"/>
                </a:lnTo>
                <a:lnTo>
                  <a:pt x="2223" y="2649"/>
                </a:lnTo>
                <a:lnTo>
                  <a:pt x="2226" y="2648"/>
                </a:lnTo>
                <a:lnTo>
                  <a:pt x="2235" y="2647"/>
                </a:lnTo>
                <a:lnTo>
                  <a:pt x="2243" y="2646"/>
                </a:lnTo>
                <a:lnTo>
                  <a:pt x="2246" y="2646"/>
                </a:lnTo>
                <a:lnTo>
                  <a:pt x="2248" y="2644"/>
                </a:lnTo>
                <a:lnTo>
                  <a:pt x="2246" y="2633"/>
                </a:lnTo>
                <a:lnTo>
                  <a:pt x="2248" y="2633"/>
                </a:lnTo>
                <a:lnTo>
                  <a:pt x="2250" y="2633"/>
                </a:lnTo>
                <a:lnTo>
                  <a:pt x="2251" y="2630"/>
                </a:lnTo>
                <a:lnTo>
                  <a:pt x="2265" y="2629"/>
                </a:lnTo>
                <a:lnTo>
                  <a:pt x="2279" y="2628"/>
                </a:lnTo>
                <a:lnTo>
                  <a:pt x="2279" y="2623"/>
                </a:lnTo>
                <a:lnTo>
                  <a:pt x="2279" y="2619"/>
                </a:lnTo>
                <a:lnTo>
                  <a:pt x="2282" y="2620"/>
                </a:lnTo>
                <a:lnTo>
                  <a:pt x="2283" y="2621"/>
                </a:lnTo>
                <a:lnTo>
                  <a:pt x="2285" y="2623"/>
                </a:lnTo>
                <a:lnTo>
                  <a:pt x="2288" y="2624"/>
                </a:lnTo>
                <a:lnTo>
                  <a:pt x="2291" y="2624"/>
                </a:lnTo>
                <a:lnTo>
                  <a:pt x="2295" y="2624"/>
                </a:lnTo>
                <a:lnTo>
                  <a:pt x="2297" y="2623"/>
                </a:lnTo>
                <a:lnTo>
                  <a:pt x="2299" y="2622"/>
                </a:lnTo>
                <a:lnTo>
                  <a:pt x="2299" y="2620"/>
                </a:lnTo>
                <a:lnTo>
                  <a:pt x="2299" y="2618"/>
                </a:lnTo>
                <a:lnTo>
                  <a:pt x="2299" y="2615"/>
                </a:lnTo>
                <a:lnTo>
                  <a:pt x="2299" y="2613"/>
                </a:lnTo>
                <a:lnTo>
                  <a:pt x="2310" y="2608"/>
                </a:lnTo>
                <a:lnTo>
                  <a:pt x="2308" y="2597"/>
                </a:lnTo>
                <a:lnTo>
                  <a:pt x="2307" y="2594"/>
                </a:lnTo>
                <a:lnTo>
                  <a:pt x="2307" y="2591"/>
                </a:lnTo>
                <a:lnTo>
                  <a:pt x="2307" y="2588"/>
                </a:lnTo>
                <a:lnTo>
                  <a:pt x="2308" y="2584"/>
                </a:lnTo>
                <a:lnTo>
                  <a:pt x="2308" y="2582"/>
                </a:lnTo>
                <a:lnTo>
                  <a:pt x="2309" y="2579"/>
                </a:lnTo>
                <a:lnTo>
                  <a:pt x="2313" y="2573"/>
                </a:lnTo>
                <a:lnTo>
                  <a:pt x="2318" y="2567"/>
                </a:lnTo>
                <a:lnTo>
                  <a:pt x="2323" y="2560"/>
                </a:lnTo>
                <a:lnTo>
                  <a:pt x="2333" y="2548"/>
                </a:lnTo>
                <a:lnTo>
                  <a:pt x="2336" y="2543"/>
                </a:lnTo>
                <a:lnTo>
                  <a:pt x="2338" y="2539"/>
                </a:lnTo>
                <a:lnTo>
                  <a:pt x="2339" y="2537"/>
                </a:lnTo>
                <a:lnTo>
                  <a:pt x="2339" y="2534"/>
                </a:lnTo>
                <a:lnTo>
                  <a:pt x="2338" y="2528"/>
                </a:lnTo>
                <a:lnTo>
                  <a:pt x="2338" y="2522"/>
                </a:lnTo>
                <a:lnTo>
                  <a:pt x="2338" y="2519"/>
                </a:lnTo>
                <a:lnTo>
                  <a:pt x="2338" y="2517"/>
                </a:lnTo>
                <a:lnTo>
                  <a:pt x="2339" y="2516"/>
                </a:lnTo>
                <a:lnTo>
                  <a:pt x="2340" y="2515"/>
                </a:lnTo>
                <a:lnTo>
                  <a:pt x="2344" y="2513"/>
                </a:lnTo>
                <a:lnTo>
                  <a:pt x="2348" y="2510"/>
                </a:lnTo>
                <a:lnTo>
                  <a:pt x="2349" y="2509"/>
                </a:lnTo>
                <a:lnTo>
                  <a:pt x="2350" y="2508"/>
                </a:lnTo>
                <a:lnTo>
                  <a:pt x="2349" y="2505"/>
                </a:lnTo>
                <a:lnTo>
                  <a:pt x="2347" y="2500"/>
                </a:lnTo>
                <a:lnTo>
                  <a:pt x="2345" y="2493"/>
                </a:lnTo>
                <a:lnTo>
                  <a:pt x="2344" y="2489"/>
                </a:lnTo>
                <a:lnTo>
                  <a:pt x="2344" y="2486"/>
                </a:lnTo>
                <a:lnTo>
                  <a:pt x="2350" y="2483"/>
                </a:lnTo>
                <a:lnTo>
                  <a:pt x="2349" y="2473"/>
                </a:lnTo>
                <a:lnTo>
                  <a:pt x="2349" y="2468"/>
                </a:lnTo>
                <a:lnTo>
                  <a:pt x="2350" y="2463"/>
                </a:lnTo>
                <a:lnTo>
                  <a:pt x="2353" y="2463"/>
                </a:lnTo>
                <a:lnTo>
                  <a:pt x="2352" y="2452"/>
                </a:lnTo>
                <a:lnTo>
                  <a:pt x="2351" y="2440"/>
                </a:lnTo>
                <a:lnTo>
                  <a:pt x="2350" y="2430"/>
                </a:lnTo>
                <a:lnTo>
                  <a:pt x="2350" y="2421"/>
                </a:lnTo>
                <a:lnTo>
                  <a:pt x="2347" y="2420"/>
                </a:lnTo>
                <a:lnTo>
                  <a:pt x="2345" y="2420"/>
                </a:lnTo>
                <a:lnTo>
                  <a:pt x="2344" y="2420"/>
                </a:lnTo>
                <a:lnTo>
                  <a:pt x="2344" y="2419"/>
                </a:lnTo>
                <a:lnTo>
                  <a:pt x="2344" y="2416"/>
                </a:lnTo>
                <a:lnTo>
                  <a:pt x="2350" y="2416"/>
                </a:lnTo>
                <a:lnTo>
                  <a:pt x="2350" y="2412"/>
                </a:lnTo>
                <a:lnTo>
                  <a:pt x="2350" y="2409"/>
                </a:lnTo>
                <a:lnTo>
                  <a:pt x="2350" y="2405"/>
                </a:lnTo>
                <a:lnTo>
                  <a:pt x="2351" y="2403"/>
                </a:lnTo>
                <a:lnTo>
                  <a:pt x="2352" y="2400"/>
                </a:lnTo>
                <a:lnTo>
                  <a:pt x="2354" y="2397"/>
                </a:lnTo>
                <a:lnTo>
                  <a:pt x="2358" y="2393"/>
                </a:lnTo>
                <a:lnTo>
                  <a:pt x="2358" y="2392"/>
                </a:lnTo>
                <a:lnTo>
                  <a:pt x="2357" y="2390"/>
                </a:lnTo>
                <a:lnTo>
                  <a:pt x="2355" y="2388"/>
                </a:lnTo>
                <a:lnTo>
                  <a:pt x="2355" y="2386"/>
                </a:lnTo>
                <a:lnTo>
                  <a:pt x="2355" y="2385"/>
                </a:lnTo>
                <a:lnTo>
                  <a:pt x="2363" y="2388"/>
                </a:lnTo>
                <a:lnTo>
                  <a:pt x="2369" y="2393"/>
                </a:lnTo>
                <a:lnTo>
                  <a:pt x="2372" y="2387"/>
                </a:lnTo>
                <a:lnTo>
                  <a:pt x="2374" y="2381"/>
                </a:lnTo>
                <a:lnTo>
                  <a:pt x="2378" y="2368"/>
                </a:lnTo>
                <a:lnTo>
                  <a:pt x="2380" y="2362"/>
                </a:lnTo>
                <a:lnTo>
                  <a:pt x="2383" y="2356"/>
                </a:lnTo>
                <a:lnTo>
                  <a:pt x="2386" y="2350"/>
                </a:lnTo>
                <a:lnTo>
                  <a:pt x="2389" y="2345"/>
                </a:lnTo>
                <a:lnTo>
                  <a:pt x="2390" y="2344"/>
                </a:lnTo>
                <a:lnTo>
                  <a:pt x="2392" y="2342"/>
                </a:lnTo>
                <a:lnTo>
                  <a:pt x="2395" y="2339"/>
                </a:lnTo>
                <a:lnTo>
                  <a:pt x="2403" y="2334"/>
                </a:lnTo>
                <a:lnTo>
                  <a:pt x="2411" y="2329"/>
                </a:lnTo>
                <a:lnTo>
                  <a:pt x="2414" y="2326"/>
                </a:lnTo>
                <a:lnTo>
                  <a:pt x="2417" y="2323"/>
                </a:lnTo>
                <a:lnTo>
                  <a:pt x="2421" y="2316"/>
                </a:lnTo>
                <a:lnTo>
                  <a:pt x="2425" y="2308"/>
                </a:lnTo>
                <a:lnTo>
                  <a:pt x="2426" y="2303"/>
                </a:lnTo>
                <a:lnTo>
                  <a:pt x="2428" y="2298"/>
                </a:lnTo>
                <a:lnTo>
                  <a:pt x="2429" y="2293"/>
                </a:lnTo>
                <a:lnTo>
                  <a:pt x="2430" y="2287"/>
                </a:lnTo>
                <a:lnTo>
                  <a:pt x="2432" y="2276"/>
                </a:lnTo>
                <a:lnTo>
                  <a:pt x="2432" y="2271"/>
                </a:lnTo>
                <a:lnTo>
                  <a:pt x="2432" y="2265"/>
                </a:lnTo>
                <a:lnTo>
                  <a:pt x="2432" y="2259"/>
                </a:lnTo>
                <a:lnTo>
                  <a:pt x="2431" y="2254"/>
                </a:lnTo>
                <a:lnTo>
                  <a:pt x="2430" y="2249"/>
                </a:lnTo>
                <a:lnTo>
                  <a:pt x="2428" y="2244"/>
                </a:lnTo>
                <a:lnTo>
                  <a:pt x="2427" y="2242"/>
                </a:lnTo>
                <a:lnTo>
                  <a:pt x="2424" y="2241"/>
                </a:lnTo>
                <a:lnTo>
                  <a:pt x="2422" y="2240"/>
                </a:lnTo>
                <a:lnTo>
                  <a:pt x="2420" y="2238"/>
                </a:lnTo>
                <a:lnTo>
                  <a:pt x="2417" y="2233"/>
                </a:lnTo>
                <a:lnTo>
                  <a:pt x="2415" y="2227"/>
                </a:lnTo>
                <a:lnTo>
                  <a:pt x="2412" y="2216"/>
                </a:lnTo>
                <a:lnTo>
                  <a:pt x="2403" y="2218"/>
                </a:lnTo>
                <a:lnTo>
                  <a:pt x="2399" y="2218"/>
                </a:lnTo>
                <a:lnTo>
                  <a:pt x="2398" y="2219"/>
                </a:lnTo>
                <a:lnTo>
                  <a:pt x="2398" y="2210"/>
                </a:lnTo>
                <a:lnTo>
                  <a:pt x="2395" y="2210"/>
                </a:lnTo>
                <a:lnTo>
                  <a:pt x="2393" y="2210"/>
                </a:lnTo>
                <a:lnTo>
                  <a:pt x="2390" y="2212"/>
                </a:lnTo>
                <a:lnTo>
                  <a:pt x="2387" y="2214"/>
                </a:lnTo>
                <a:lnTo>
                  <a:pt x="2385" y="2214"/>
                </a:lnTo>
                <a:lnTo>
                  <a:pt x="2383" y="2213"/>
                </a:lnTo>
                <a:lnTo>
                  <a:pt x="2376" y="2201"/>
                </a:lnTo>
                <a:lnTo>
                  <a:pt x="2371" y="2193"/>
                </a:lnTo>
                <a:lnTo>
                  <a:pt x="2367" y="2188"/>
                </a:lnTo>
                <a:lnTo>
                  <a:pt x="2360" y="2183"/>
                </a:lnTo>
                <a:lnTo>
                  <a:pt x="2350" y="2177"/>
                </a:lnTo>
                <a:lnTo>
                  <a:pt x="2340" y="2171"/>
                </a:lnTo>
                <a:lnTo>
                  <a:pt x="2333" y="2168"/>
                </a:lnTo>
                <a:lnTo>
                  <a:pt x="2330" y="2168"/>
                </a:lnTo>
                <a:lnTo>
                  <a:pt x="2327" y="2168"/>
                </a:lnTo>
                <a:lnTo>
                  <a:pt x="2320" y="2169"/>
                </a:lnTo>
                <a:lnTo>
                  <a:pt x="2313" y="2170"/>
                </a:lnTo>
                <a:lnTo>
                  <a:pt x="2309" y="2169"/>
                </a:lnTo>
                <a:lnTo>
                  <a:pt x="2305" y="2168"/>
                </a:lnTo>
                <a:lnTo>
                  <a:pt x="2302" y="2162"/>
                </a:lnTo>
                <a:lnTo>
                  <a:pt x="2298" y="2162"/>
                </a:lnTo>
                <a:lnTo>
                  <a:pt x="2295" y="2164"/>
                </a:lnTo>
                <a:lnTo>
                  <a:pt x="2293" y="2165"/>
                </a:lnTo>
                <a:lnTo>
                  <a:pt x="2292" y="2165"/>
                </a:lnTo>
                <a:lnTo>
                  <a:pt x="2291" y="2165"/>
                </a:lnTo>
                <a:lnTo>
                  <a:pt x="2289" y="2164"/>
                </a:lnTo>
                <a:lnTo>
                  <a:pt x="2287" y="2162"/>
                </a:lnTo>
                <a:lnTo>
                  <a:pt x="2285" y="2160"/>
                </a:lnTo>
                <a:lnTo>
                  <a:pt x="2283" y="2158"/>
                </a:lnTo>
                <a:lnTo>
                  <a:pt x="2280" y="2157"/>
                </a:lnTo>
                <a:lnTo>
                  <a:pt x="2277" y="2156"/>
                </a:lnTo>
                <a:lnTo>
                  <a:pt x="2273" y="2156"/>
                </a:lnTo>
                <a:lnTo>
                  <a:pt x="2268" y="2157"/>
                </a:lnTo>
                <a:lnTo>
                  <a:pt x="2267" y="2158"/>
                </a:lnTo>
                <a:lnTo>
                  <a:pt x="2267" y="2162"/>
                </a:lnTo>
                <a:lnTo>
                  <a:pt x="2265" y="2168"/>
                </a:lnTo>
                <a:lnTo>
                  <a:pt x="2261" y="2168"/>
                </a:lnTo>
                <a:lnTo>
                  <a:pt x="2257" y="2168"/>
                </a:lnTo>
                <a:lnTo>
                  <a:pt x="2256" y="2165"/>
                </a:lnTo>
                <a:lnTo>
                  <a:pt x="2256" y="2163"/>
                </a:lnTo>
                <a:lnTo>
                  <a:pt x="2256" y="2161"/>
                </a:lnTo>
                <a:lnTo>
                  <a:pt x="2256" y="2160"/>
                </a:lnTo>
                <a:lnTo>
                  <a:pt x="2255" y="2160"/>
                </a:lnTo>
                <a:lnTo>
                  <a:pt x="2251" y="2157"/>
                </a:lnTo>
                <a:lnTo>
                  <a:pt x="2252" y="2154"/>
                </a:lnTo>
                <a:lnTo>
                  <a:pt x="2254" y="2152"/>
                </a:lnTo>
                <a:lnTo>
                  <a:pt x="2255" y="2149"/>
                </a:lnTo>
                <a:lnTo>
                  <a:pt x="2255" y="2147"/>
                </a:lnTo>
                <a:lnTo>
                  <a:pt x="2254" y="2145"/>
                </a:lnTo>
                <a:lnTo>
                  <a:pt x="2248" y="2145"/>
                </a:lnTo>
                <a:lnTo>
                  <a:pt x="2246" y="2134"/>
                </a:lnTo>
                <a:lnTo>
                  <a:pt x="2241" y="2136"/>
                </a:lnTo>
                <a:lnTo>
                  <a:pt x="2237" y="2137"/>
                </a:lnTo>
                <a:lnTo>
                  <a:pt x="2237" y="2131"/>
                </a:lnTo>
                <a:lnTo>
                  <a:pt x="2229" y="2127"/>
                </a:lnTo>
                <a:lnTo>
                  <a:pt x="2223" y="2124"/>
                </a:lnTo>
                <a:lnTo>
                  <a:pt x="2216" y="2121"/>
                </a:lnTo>
                <a:lnTo>
                  <a:pt x="2209" y="2118"/>
                </a:lnTo>
                <a:lnTo>
                  <a:pt x="2202" y="2117"/>
                </a:lnTo>
                <a:lnTo>
                  <a:pt x="2199" y="2116"/>
                </a:lnTo>
                <a:lnTo>
                  <a:pt x="2195" y="2116"/>
                </a:lnTo>
                <a:lnTo>
                  <a:pt x="2192" y="2116"/>
                </a:lnTo>
                <a:lnTo>
                  <a:pt x="2189" y="2117"/>
                </a:lnTo>
                <a:lnTo>
                  <a:pt x="2187" y="2126"/>
                </a:lnTo>
                <a:lnTo>
                  <a:pt x="2181" y="2126"/>
                </a:lnTo>
                <a:lnTo>
                  <a:pt x="2180" y="2125"/>
                </a:lnTo>
                <a:lnTo>
                  <a:pt x="2179" y="2124"/>
                </a:lnTo>
                <a:lnTo>
                  <a:pt x="2179" y="2122"/>
                </a:lnTo>
                <a:lnTo>
                  <a:pt x="2178" y="2121"/>
                </a:lnTo>
                <a:lnTo>
                  <a:pt x="2179" y="2118"/>
                </a:lnTo>
                <a:lnTo>
                  <a:pt x="2179" y="2115"/>
                </a:lnTo>
                <a:lnTo>
                  <a:pt x="2181" y="2109"/>
                </a:lnTo>
                <a:lnTo>
                  <a:pt x="2181" y="2107"/>
                </a:lnTo>
                <a:lnTo>
                  <a:pt x="2181" y="2106"/>
                </a:lnTo>
                <a:lnTo>
                  <a:pt x="2179" y="2105"/>
                </a:lnTo>
                <a:lnTo>
                  <a:pt x="2177" y="2105"/>
                </a:lnTo>
                <a:lnTo>
                  <a:pt x="2173" y="2106"/>
                </a:lnTo>
                <a:lnTo>
                  <a:pt x="2168" y="2106"/>
                </a:lnTo>
                <a:lnTo>
                  <a:pt x="2166" y="2106"/>
                </a:lnTo>
                <a:lnTo>
                  <a:pt x="2164" y="2106"/>
                </a:lnTo>
                <a:lnTo>
                  <a:pt x="2167" y="2098"/>
                </a:lnTo>
                <a:lnTo>
                  <a:pt x="2164" y="2098"/>
                </a:lnTo>
                <a:lnTo>
                  <a:pt x="2162" y="2098"/>
                </a:lnTo>
                <a:lnTo>
                  <a:pt x="2161" y="2099"/>
                </a:lnTo>
                <a:lnTo>
                  <a:pt x="2159" y="2099"/>
                </a:lnTo>
                <a:lnTo>
                  <a:pt x="2157" y="2101"/>
                </a:lnTo>
                <a:lnTo>
                  <a:pt x="2155" y="2101"/>
                </a:lnTo>
                <a:lnTo>
                  <a:pt x="2153" y="2100"/>
                </a:lnTo>
                <a:lnTo>
                  <a:pt x="2152" y="2100"/>
                </a:lnTo>
                <a:lnTo>
                  <a:pt x="2152" y="2099"/>
                </a:lnTo>
                <a:lnTo>
                  <a:pt x="2151" y="2098"/>
                </a:lnTo>
                <a:lnTo>
                  <a:pt x="2150" y="2097"/>
                </a:lnTo>
                <a:lnTo>
                  <a:pt x="2149" y="2096"/>
                </a:lnTo>
                <a:lnTo>
                  <a:pt x="2148" y="2095"/>
                </a:lnTo>
                <a:lnTo>
                  <a:pt x="2147" y="2095"/>
                </a:lnTo>
                <a:lnTo>
                  <a:pt x="2153" y="2084"/>
                </a:lnTo>
                <a:lnTo>
                  <a:pt x="2154" y="2081"/>
                </a:lnTo>
                <a:lnTo>
                  <a:pt x="2154" y="2079"/>
                </a:lnTo>
                <a:lnTo>
                  <a:pt x="2153" y="2078"/>
                </a:lnTo>
                <a:lnTo>
                  <a:pt x="2150" y="2077"/>
                </a:lnTo>
                <a:lnTo>
                  <a:pt x="2145" y="2075"/>
                </a:lnTo>
                <a:lnTo>
                  <a:pt x="2139" y="2072"/>
                </a:lnTo>
                <a:lnTo>
                  <a:pt x="2145" y="2068"/>
                </a:lnTo>
                <a:lnTo>
                  <a:pt x="2149" y="2066"/>
                </a:lnTo>
                <a:lnTo>
                  <a:pt x="2153" y="2064"/>
                </a:lnTo>
                <a:lnTo>
                  <a:pt x="2152" y="2062"/>
                </a:lnTo>
                <a:lnTo>
                  <a:pt x="2153" y="2060"/>
                </a:lnTo>
                <a:lnTo>
                  <a:pt x="2153" y="2057"/>
                </a:lnTo>
                <a:lnTo>
                  <a:pt x="2153" y="2056"/>
                </a:lnTo>
                <a:lnTo>
                  <a:pt x="2153" y="2055"/>
                </a:lnTo>
                <a:lnTo>
                  <a:pt x="2151" y="2055"/>
                </a:lnTo>
                <a:lnTo>
                  <a:pt x="2147" y="2055"/>
                </a:lnTo>
                <a:lnTo>
                  <a:pt x="2142" y="2055"/>
                </a:lnTo>
                <a:lnTo>
                  <a:pt x="2139" y="2045"/>
                </a:lnTo>
                <a:lnTo>
                  <a:pt x="2138" y="2036"/>
                </a:lnTo>
                <a:lnTo>
                  <a:pt x="2136" y="2026"/>
                </a:lnTo>
                <a:lnTo>
                  <a:pt x="2133" y="2016"/>
                </a:lnTo>
                <a:lnTo>
                  <a:pt x="2131" y="2012"/>
                </a:lnTo>
                <a:lnTo>
                  <a:pt x="2127" y="2005"/>
                </a:lnTo>
                <a:lnTo>
                  <a:pt x="2122" y="2005"/>
                </a:lnTo>
                <a:lnTo>
                  <a:pt x="2122" y="2003"/>
                </a:lnTo>
                <a:lnTo>
                  <a:pt x="2122" y="2000"/>
                </a:lnTo>
                <a:lnTo>
                  <a:pt x="2122" y="1998"/>
                </a:lnTo>
                <a:lnTo>
                  <a:pt x="2122" y="1997"/>
                </a:lnTo>
                <a:lnTo>
                  <a:pt x="2122" y="1996"/>
                </a:lnTo>
                <a:lnTo>
                  <a:pt x="2121" y="1995"/>
                </a:lnTo>
                <a:lnTo>
                  <a:pt x="2119" y="1995"/>
                </a:lnTo>
                <a:lnTo>
                  <a:pt x="2116" y="1993"/>
                </a:lnTo>
                <a:lnTo>
                  <a:pt x="2113" y="1992"/>
                </a:lnTo>
                <a:lnTo>
                  <a:pt x="2111" y="1991"/>
                </a:lnTo>
                <a:lnTo>
                  <a:pt x="2109" y="1989"/>
                </a:lnTo>
                <a:lnTo>
                  <a:pt x="2108" y="1987"/>
                </a:lnTo>
                <a:lnTo>
                  <a:pt x="2107" y="1982"/>
                </a:lnTo>
                <a:lnTo>
                  <a:pt x="2105" y="1977"/>
                </a:lnTo>
                <a:lnTo>
                  <a:pt x="2104" y="1975"/>
                </a:lnTo>
                <a:lnTo>
                  <a:pt x="2102" y="1974"/>
                </a:lnTo>
                <a:lnTo>
                  <a:pt x="2096" y="1971"/>
                </a:lnTo>
                <a:lnTo>
                  <a:pt x="2091" y="1968"/>
                </a:lnTo>
                <a:lnTo>
                  <a:pt x="2088" y="1968"/>
                </a:lnTo>
                <a:lnTo>
                  <a:pt x="2086" y="1967"/>
                </a:lnTo>
                <a:lnTo>
                  <a:pt x="2082" y="1968"/>
                </a:lnTo>
                <a:lnTo>
                  <a:pt x="2078" y="1969"/>
                </a:lnTo>
                <a:lnTo>
                  <a:pt x="2076" y="1969"/>
                </a:lnTo>
                <a:lnTo>
                  <a:pt x="2074" y="1968"/>
                </a:lnTo>
                <a:lnTo>
                  <a:pt x="2074" y="1960"/>
                </a:lnTo>
                <a:lnTo>
                  <a:pt x="2062" y="1959"/>
                </a:lnTo>
                <a:lnTo>
                  <a:pt x="2052" y="1958"/>
                </a:lnTo>
                <a:lnTo>
                  <a:pt x="2041" y="1958"/>
                </a:lnTo>
                <a:lnTo>
                  <a:pt x="2026" y="1957"/>
                </a:lnTo>
                <a:lnTo>
                  <a:pt x="2026" y="1960"/>
                </a:lnTo>
                <a:lnTo>
                  <a:pt x="2026" y="1962"/>
                </a:lnTo>
                <a:lnTo>
                  <a:pt x="2026" y="1963"/>
                </a:lnTo>
                <a:lnTo>
                  <a:pt x="2026" y="1964"/>
                </a:lnTo>
                <a:lnTo>
                  <a:pt x="2025" y="1965"/>
                </a:lnTo>
                <a:lnTo>
                  <a:pt x="2023" y="1965"/>
                </a:lnTo>
                <a:lnTo>
                  <a:pt x="2023" y="1963"/>
                </a:lnTo>
                <a:lnTo>
                  <a:pt x="2022" y="1961"/>
                </a:lnTo>
                <a:lnTo>
                  <a:pt x="2023" y="1956"/>
                </a:lnTo>
                <a:lnTo>
                  <a:pt x="2022" y="1952"/>
                </a:lnTo>
                <a:lnTo>
                  <a:pt x="2022" y="1950"/>
                </a:lnTo>
                <a:lnTo>
                  <a:pt x="2021" y="1949"/>
                </a:lnTo>
                <a:lnTo>
                  <a:pt x="2019" y="1948"/>
                </a:lnTo>
                <a:lnTo>
                  <a:pt x="2017" y="1948"/>
                </a:lnTo>
                <a:lnTo>
                  <a:pt x="2014" y="1949"/>
                </a:lnTo>
                <a:lnTo>
                  <a:pt x="2012" y="1949"/>
                </a:lnTo>
                <a:lnTo>
                  <a:pt x="2009" y="1944"/>
                </a:lnTo>
                <a:lnTo>
                  <a:pt x="2007" y="1940"/>
                </a:lnTo>
                <a:lnTo>
                  <a:pt x="2003" y="1941"/>
                </a:lnTo>
                <a:lnTo>
                  <a:pt x="2001" y="1942"/>
                </a:lnTo>
                <a:lnTo>
                  <a:pt x="1999" y="1943"/>
                </a:lnTo>
                <a:lnTo>
                  <a:pt x="1995" y="1943"/>
                </a:lnTo>
                <a:lnTo>
                  <a:pt x="1996" y="1949"/>
                </a:lnTo>
                <a:lnTo>
                  <a:pt x="1995" y="1954"/>
                </a:lnTo>
                <a:lnTo>
                  <a:pt x="1994" y="1954"/>
                </a:lnTo>
                <a:lnTo>
                  <a:pt x="1992" y="1953"/>
                </a:lnTo>
                <a:lnTo>
                  <a:pt x="1990" y="1953"/>
                </a:lnTo>
                <a:lnTo>
                  <a:pt x="1988" y="1953"/>
                </a:lnTo>
                <a:lnTo>
                  <a:pt x="1987" y="1954"/>
                </a:lnTo>
                <a:lnTo>
                  <a:pt x="1990" y="1946"/>
                </a:lnTo>
                <a:lnTo>
                  <a:pt x="1992" y="1940"/>
                </a:lnTo>
                <a:lnTo>
                  <a:pt x="1993" y="1933"/>
                </a:lnTo>
                <a:lnTo>
                  <a:pt x="1995" y="1923"/>
                </a:lnTo>
                <a:lnTo>
                  <a:pt x="1994" y="1923"/>
                </a:lnTo>
                <a:lnTo>
                  <a:pt x="1993" y="1923"/>
                </a:lnTo>
                <a:lnTo>
                  <a:pt x="1991" y="1923"/>
                </a:lnTo>
                <a:lnTo>
                  <a:pt x="1989" y="1924"/>
                </a:lnTo>
                <a:lnTo>
                  <a:pt x="1987" y="1923"/>
                </a:lnTo>
                <a:lnTo>
                  <a:pt x="1987" y="1918"/>
                </a:lnTo>
                <a:lnTo>
                  <a:pt x="1983" y="1916"/>
                </a:lnTo>
                <a:lnTo>
                  <a:pt x="1980" y="1916"/>
                </a:lnTo>
                <a:lnTo>
                  <a:pt x="1979" y="1915"/>
                </a:lnTo>
                <a:lnTo>
                  <a:pt x="1978" y="1915"/>
                </a:lnTo>
                <a:lnTo>
                  <a:pt x="1977" y="1913"/>
                </a:lnTo>
                <a:lnTo>
                  <a:pt x="1976" y="1910"/>
                </a:lnTo>
                <a:lnTo>
                  <a:pt x="1974" y="1908"/>
                </a:lnTo>
                <a:lnTo>
                  <a:pt x="1973" y="1906"/>
                </a:lnTo>
                <a:lnTo>
                  <a:pt x="1972" y="1906"/>
                </a:lnTo>
                <a:lnTo>
                  <a:pt x="1970" y="1906"/>
                </a:lnTo>
                <a:lnTo>
                  <a:pt x="1965" y="1904"/>
                </a:lnTo>
                <a:lnTo>
                  <a:pt x="1960" y="1904"/>
                </a:lnTo>
                <a:lnTo>
                  <a:pt x="1956" y="1904"/>
                </a:lnTo>
                <a:lnTo>
                  <a:pt x="1951" y="1904"/>
                </a:lnTo>
                <a:lnTo>
                  <a:pt x="1942" y="1905"/>
                </a:lnTo>
                <a:lnTo>
                  <a:pt x="1933" y="1906"/>
                </a:lnTo>
                <a:lnTo>
                  <a:pt x="1925" y="1909"/>
                </a:lnTo>
                <a:lnTo>
                  <a:pt x="1926" y="1908"/>
                </a:lnTo>
                <a:lnTo>
                  <a:pt x="1927" y="1906"/>
                </a:lnTo>
                <a:lnTo>
                  <a:pt x="1928" y="1901"/>
                </a:lnTo>
                <a:lnTo>
                  <a:pt x="1938" y="1901"/>
                </a:lnTo>
                <a:lnTo>
                  <a:pt x="1943" y="1901"/>
                </a:lnTo>
                <a:lnTo>
                  <a:pt x="1947" y="1901"/>
                </a:lnTo>
                <a:lnTo>
                  <a:pt x="1948" y="1896"/>
                </a:lnTo>
                <a:lnTo>
                  <a:pt x="1948" y="1892"/>
                </a:lnTo>
                <a:lnTo>
                  <a:pt x="1949" y="1888"/>
                </a:lnTo>
                <a:lnTo>
                  <a:pt x="1950" y="1884"/>
                </a:lnTo>
                <a:lnTo>
                  <a:pt x="1953" y="1884"/>
                </a:lnTo>
                <a:lnTo>
                  <a:pt x="1954" y="1883"/>
                </a:lnTo>
                <a:lnTo>
                  <a:pt x="1953" y="1883"/>
                </a:lnTo>
                <a:lnTo>
                  <a:pt x="1952" y="1881"/>
                </a:lnTo>
                <a:lnTo>
                  <a:pt x="1947" y="1878"/>
                </a:lnTo>
                <a:lnTo>
                  <a:pt x="1945" y="1878"/>
                </a:lnTo>
                <a:lnTo>
                  <a:pt x="1944" y="1878"/>
                </a:lnTo>
                <a:lnTo>
                  <a:pt x="1942" y="1880"/>
                </a:lnTo>
                <a:lnTo>
                  <a:pt x="1940" y="1881"/>
                </a:lnTo>
                <a:lnTo>
                  <a:pt x="1939" y="1881"/>
                </a:lnTo>
                <a:lnTo>
                  <a:pt x="1936" y="1881"/>
                </a:lnTo>
                <a:lnTo>
                  <a:pt x="1936" y="1875"/>
                </a:lnTo>
                <a:lnTo>
                  <a:pt x="1934" y="1875"/>
                </a:lnTo>
                <a:lnTo>
                  <a:pt x="1932" y="1875"/>
                </a:lnTo>
                <a:lnTo>
                  <a:pt x="1931" y="1876"/>
                </a:lnTo>
                <a:lnTo>
                  <a:pt x="1931" y="1877"/>
                </a:lnTo>
                <a:lnTo>
                  <a:pt x="1929" y="1878"/>
                </a:lnTo>
                <a:lnTo>
                  <a:pt x="1927" y="1879"/>
                </a:lnTo>
                <a:lnTo>
                  <a:pt x="1925" y="1878"/>
                </a:lnTo>
                <a:lnTo>
                  <a:pt x="1925" y="1873"/>
                </a:lnTo>
                <a:lnTo>
                  <a:pt x="1923" y="1873"/>
                </a:lnTo>
                <a:lnTo>
                  <a:pt x="1922" y="1873"/>
                </a:lnTo>
                <a:lnTo>
                  <a:pt x="1921" y="1872"/>
                </a:lnTo>
                <a:lnTo>
                  <a:pt x="1921" y="1870"/>
                </a:lnTo>
                <a:lnTo>
                  <a:pt x="1919" y="1864"/>
                </a:lnTo>
                <a:lnTo>
                  <a:pt x="1926" y="1861"/>
                </a:lnTo>
                <a:lnTo>
                  <a:pt x="1931" y="1858"/>
                </a:lnTo>
                <a:lnTo>
                  <a:pt x="1900" y="1858"/>
                </a:lnTo>
                <a:lnTo>
                  <a:pt x="1903" y="1861"/>
                </a:lnTo>
                <a:lnTo>
                  <a:pt x="1905" y="1863"/>
                </a:lnTo>
                <a:lnTo>
                  <a:pt x="1905" y="1864"/>
                </a:lnTo>
                <a:lnTo>
                  <a:pt x="1902" y="1864"/>
                </a:lnTo>
                <a:lnTo>
                  <a:pt x="1898" y="1862"/>
                </a:lnTo>
                <a:lnTo>
                  <a:pt x="1896" y="1861"/>
                </a:lnTo>
                <a:lnTo>
                  <a:pt x="1894" y="1861"/>
                </a:lnTo>
                <a:lnTo>
                  <a:pt x="1891" y="1866"/>
                </a:lnTo>
                <a:lnTo>
                  <a:pt x="1888" y="1870"/>
                </a:lnTo>
                <a:lnTo>
                  <a:pt x="1884" y="1870"/>
                </a:lnTo>
                <a:lnTo>
                  <a:pt x="1880" y="1870"/>
                </a:lnTo>
                <a:lnTo>
                  <a:pt x="1872" y="1869"/>
                </a:lnTo>
                <a:lnTo>
                  <a:pt x="1857" y="1867"/>
                </a:lnTo>
                <a:lnTo>
                  <a:pt x="1857" y="1861"/>
                </a:lnTo>
                <a:lnTo>
                  <a:pt x="1852" y="1861"/>
                </a:lnTo>
                <a:lnTo>
                  <a:pt x="1847" y="1861"/>
                </a:lnTo>
                <a:lnTo>
                  <a:pt x="1842" y="1862"/>
                </a:lnTo>
                <a:lnTo>
                  <a:pt x="1837" y="1864"/>
                </a:lnTo>
                <a:lnTo>
                  <a:pt x="1827" y="1867"/>
                </a:lnTo>
                <a:lnTo>
                  <a:pt x="1818" y="1870"/>
                </a:lnTo>
                <a:lnTo>
                  <a:pt x="1816" y="1862"/>
                </a:lnTo>
                <a:lnTo>
                  <a:pt x="1815" y="1858"/>
                </a:lnTo>
                <a:lnTo>
                  <a:pt x="1813" y="1854"/>
                </a:lnTo>
                <a:lnTo>
                  <a:pt x="1811" y="1851"/>
                </a:lnTo>
                <a:lnTo>
                  <a:pt x="1808" y="1848"/>
                </a:lnTo>
                <a:lnTo>
                  <a:pt x="1804" y="1846"/>
                </a:lnTo>
                <a:lnTo>
                  <a:pt x="1798" y="1844"/>
                </a:lnTo>
                <a:lnTo>
                  <a:pt x="1796" y="1844"/>
                </a:lnTo>
                <a:lnTo>
                  <a:pt x="1793" y="1845"/>
                </a:lnTo>
                <a:lnTo>
                  <a:pt x="1789" y="1845"/>
                </a:lnTo>
                <a:lnTo>
                  <a:pt x="1787" y="1844"/>
                </a:lnTo>
                <a:lnTo>
                  <a:pt x="1787" y="1840"/>
                </a:lnTo>
                <a:lnTo>
                  <a:pt x="1787" y="1836"/>
                </a:lnTo>
                <a:lnTo>
                  <a:pt x="1783" y="1835"/>
                </a:lnTo>
                <a:lnTo>
                  <a:pt x="1780" y="1834"/>
                </a:lnTo>
                <a:lnTo>
                  <a:pt x="1779" y="1833"/>
                </a:lnTo>
                <a:lnTo>
                  <a:pt x="1779" y="1835"/>
                </a:lnTo>
                <a:lnTo>
                  <a:pt x="1779" y="1837"/>
                </a:lnTo>
                <a:lnTo>
                  <a:pt x="1779" y="1842"/>
                </a:lnTo>
                <a:lnTo>
                  <a:pt x="1781" y="1842"/>
                </a:lnTo>
                <a:lnTo>
                  <a:pt x="1782" y="1843"/>
                </a:lnTo>
                <a:lnTo>
                  <a:pt x="1783" y="1844"/>
                </a:lnTo>
                <a:lnTo>
                  <a:pt x="1784" y="1845"/>
                </a:lnTo>
                <a:lnTo>
                  <a:pt x="1785" y="1848"/>
                </a:lnTo>
                <a:lnTo>
                  <a:pt x="1786" y="1849"/>
                </a:lnTo>
                <a:lnTo>
                  <a:pt x="1787" y="1850"/>
                </a:lnTo>
                <a:lnTo>
                  <a:pt x="1779" y="1852"/>
                </a:lnTo>
                <a:lnTo>
                  <a:pt x="1773" y="1853"/>
                </a:lnTo>
                <a:lnTo>
                  <a:pt x="1766" y="1854"/>
                </a:lnTo>
                <a:lnTo>
                  <a:pt x="1759" y="1856"/>
                </a:lnTo>
                <a:lnTo>
                  <a:pt x="1759" y="1860"/>
                </a:lnTo>
                <a:lnTo>
                  <a:pt x="1759" y="1864"/>
                </a:lnTo>
                <a:lnTo>
                  <a:pt x="1758" y="1868"/>
                </a:lnTo>
                <a:lnTo>
                  <a:pt x="1759" y="1873"/>
                </a:lnTo>
                <a:lnTo>
                  <a:pt x="1762" y="1876"/>
                </a:lnTo>
                <a:lnTo>
                  <a:pt x="1768" y="1885"/>
                </a:lnTo>
                <a:lnTo>
                  <a:pt x="1770" y="1889"/>
                </a:lnTo>
                <a:lnTo>
                  <a:pt x="1771" y="1891"/>
                </a:lnTo>
                <a:lnTo>
                  <a:pt x="1771" y="1893"/>
                </a:lnTo>
                <a:lnTo>
                  <a:pt x="1770" y="1895"/>
                </a:lnTo>
                <a:lnTo>
                  <a:pt x="1769" y="1896"/>
                </a:lnTo>
                <a:lnTo>
                  <a:pt x="1767" y="1897"/>
                </a:lnTo>
                <a:lnTo>
                  <a:pt x="1765" y="1898"/>
                </a:lnTo>
                <a:lnTo>
                  <a:pt x="1761" y="1898"/>
                </a:lnTo>
                <a:lnTo>
                  <a:pt x="1759" y="1898"/>
                </a:lnTo>
                <a:lnTo>
                  <a:pt x="1756" y="1898"/>
                </a:lnTo>
                <a:lnTo>
                  <a:pt x="1755" y="1897"/>
                </a:lnTo>
                <a:lnTo>
                  <a:pt x="1752" y="1895"/>
                </a:lnTo>
                <a:lnTo>
                  <a:pt x="1751" y="1893"/>
                </a:lnTo>
                <a:lnTo>
                  <a:pt x="1750" y="1891"/>
                </a:lnTo>
                <a:lnTo>
                  <a:pt x="1750" y="1889"/>
                </a:lnTo>
                <a:lnTo>
                  <a:pt x="1749" y="1887"/>
                </a:lnTo>
                <a:lnTo>
                  <a:pt x="1749" y="1883"/>
                </a:lnTo>
                <a:lnTo>
                  <a:pt x="1749" y="1878"/>
                </a:lnTo>
                <a:lnTo>
                  <a:pt x="1748" y="1873"/>
                </a:lnTo>
                <a:lnTo>
                  <a:pt x="1753" y="1872"/>
                </a:lnTo>
                <a:lnTo>
                  <a:pt x="1755" y="1871"/>
                </a:lnTo>
                <a:lnTo>
                  <a:pt x="1756" y="1871"/>
                </a:lnTo>
                <a:lnTo>
                  <a:pt x="1756" y="1870"/>
                </a:lnTo>
                <a:lnTo>
                  <a:pt x="1756" y="1867"/>
                </a:lnTo>
                <a:lnTo>
                  <a:pt x="1756" y="1865"/>
                </a:lnTo>
                <a:lnTo>
                  <a:pt x="1756" y="1863"/>
                </a:lnTo>
                <a:lnTo>
                  <a:pt x="1756" y="1861"/>
                </a:lnTo>
                <a:lnTo>
                  <a:pt x="1751" y="1861"/>
                </a:lnTo>
                <a:lnTo>
                  <a:pt x="1753" y="1856"/>
                </a:lnTo>
                <a:lnTo>
                  <a:pt x="1749" y="1854"/>
                </a:lnTo>
                <a:lnTo>
                  <a:pt x="1745" y="1853"/>
                </a:lnTo>
                <a:lnTo>
                  <a:pt x="1745" y="1850"/>
                </a:lnTo>
                <a:lnTo>
                  <a:pt x="1753" y="1844"/>
                </a:lnTo>
                <a:lnTo>
                  <a:pt x="1757" y="1842"/>
                </a:lnTo>
                <a:lnTo>
                  <a:pt x="1762" y="1839"/>
                </a:lnTo>
                <a:lnTo>
                  <a:pt x="1759" y="1834"/>
                </a:lnTo>
                <a:lnTo>
                  <a:pt x="1756" y="1828"/>
                </a:lnTo>
                <a:lnTo>
                  <a:pt x="1750" y="1829"/>
                </a:lnTo>
                <a:lnTo>
                  <a:pt x="1748" y="1829"/>
                </a:lnTo>
                <a:lnTo>
                  <a:pt x="1745" y="1830"/>
                </a:lnTo>
                <a:lnTo>
                  <a:pt x="1745" y="1836"/>
                </a:lnTo>
                <a:lnTo>
                  <a:pt x="1741" y="1839"/>
                </a:lnTo>
                <a:lnTo>
                  <a:pt x="1734" y="1845"/>
                </a:lnTo>
                <a:lnTo>
                  <a:pt x="1722" y="1853"/>
                </a:lnTo>
                <a:lnTo>
                  <a:pt x="1721" y="1853"/>
                </a:lnTo>
                <a:lnTo>
                  <a:pt x="1720" y="1852"/>
                </a:lnTo>
                <a:lnTo>
                  <a:pt x="1717" y="1851"/>
                </a:lnTo>
                <a:lnTo>
                  <a:pt x="1713" y="1850"/>
                </a:lnTo>
                <a:lnTo>
                  <a:pt x="1711" y="1849"/>
                </a:lnTo>
                <a:lnTo>
                  <a:pt x="1708" y="1850"/>
                </a:lnTo>
                <a:lnTo>
                  <a:pt x="1707" y="1851"/>
                </a:lnTo>
                <a:lnTo>
                  <a:pt x="1707" y="1852"/>
                </a:lnTo>
                <a:lnTo>
                  <a:pt x="1706" y="1854"/>
                </a:lnTo>
                <a:lnTo>
                  <a:pt x="1706" y="1858"/>
                </a:lnTo>
                <a:lnTo>
                  <a:pt x="1706" y="1861"/>
                </a:lnTo>
                <a:lnTo>
                  <a:pt x="1704" y="1861"/>
                </a:lnTo>
                <a:lnTo>
                  <a:pt x="1703" y="1860"/>
                </a:lnTo>
                <a:lnTo>
                  <a:pt x="1703" y="1858"/>
                </a:lnTo>
                <a:lnTo>
                  <a:pt x="1698" y="1858"/>
                </a:lnTo>
                <a:lnTo>
                  <a:pt x="1692" y="1858"/>
                </a:lnTo>
                <a:lnTo>
                  <a:pt x="1690" y="1869"/>
                </a:lnTo>
                <a:lnTo>
                  <a:pt x="1689" y="1881"/>
                </a:lnTo>
                <a:lnTo>
                  <a:pt x="1683" y="1881"/>
                </a:lnTo>
                <a:lnTo>
                  <a:pt x="1683" y="1884"/>
                </a:lnTo>
                <a:lnTo>
                  <a:pt x="1683" y="1887"/>
                </a:lnTo>
                <a:lnTo>
                  <a:pt x="1684" y="1890"/>
                </a:lnTo>
                <a:lnTo>
                  <a:pt x="1683" y="1892"/>
                </a:lnTo>
                <a:lnTo>
                  <a:pt x="1679" y="1892"/>
                </a:lnTo>
                <a:lnTo>
                  <a:pt x="1675" y="1892"/>
                </a:lnTo>
                <a:lnTo>
                  <a:pt x="1670" y="1900"/>
                </a:lnTo>
                <a:lnTo>
                  <a:pt x="1666" y="1906"/>
                </a:lnTo>
                <a:lnTo>
                  <a:pt x="1666" y="1909"/>
                </a:lnTo>
                <a:lnTo>
                  <a:pt x="1666" y="1912"/>
                </a:lnTo>
                <a:lnTo>
                  <a:pt x="1667" y="1915"/>
                </a:lnTo>
                <a:lnTo>
                  <a:pt x="1666" y="1918"/>
                </a:lnTo>
                <a:lnTo>
                  <a:pt x="1655" y="1910"/>
                </a:lnTo>
                <a:lnTo>
                  <a:pt x="1648" y="1903"/>
                </a:lnTo>
                <a:lnTo>
                  <a:pt x="1641" y="1897"/>
                </a:lnTo>
                <a:lnTo>
                  <a:pt x="1638" y="1893"/>
                </a:lnTo>
                <a:lnTo>
                  <a:pt x="1635" y="1889"/>
                </a:lnTo>
                <a:lnTo>
                  <a:pt x="1630" y="1881"/>
                </a:lnTo>
                <a:lnTo>
                  <a:pt x="1625" y="1881"/>
                </a:lnTo>
                <a:lnTo>
                  <a:pt x="1620" y="1880"/>
                </a:lnTo>
                <a:lnTo>
                  <a:pt x="1615" y="1878"/>
                </a:lnTo>
                <a:lnTo>
                  <a:pt x="1614" y="1878"/>
                </a:lnTo>
                <a:lnTo>
                  <a:pt x="1613" y="1878"/>
                </a:lnTo>
                <a:lnTo>
                  <a:pt x="1612" y="1882"/>
                </a:lnTo>
                <a:lnTo>
                  <a:pt x="1611" y="1885"/>
                </a:lnTo>
                <a:lnTo>
                  <a:pt x="1610" y="1887"/>
                </a:lnTo>
                <a:lnTo>
                  <a:pt x="1605" y="1888"/>
                </a:lnTo>
                <a:lnTo>
                  <a:pt x="1601" y="1889"/>
                </a:lnTo>
                <a:lnTo>
                  <a:pt x="1594" y="1891"/>
                </a:lnTo>
                <a:lnTo>
                  <a:pt x="1587" y="1892"/>
                </a:lnTo>
                <a:lnTo>
                  <a:pt x="1583" y="1893"/>
                </a:lnTo>
                <a:lnTo>
                  <a:pt x="1579" y="1895"/>
                </a:lnTo>
                <a:lnTo>
                  <a:pt x="1578" y="1893"/>
                </a:lnTo>
                <a:lnTo>
                  <a:pt x="1577" y="1891"/>
                </a:lnTo>
                <a:lnTo>
                  <a:pt x="1576" y="1890"/>
                </a:lnTo>
                <a:lnTo>
                  <a:pt x="1573" y="1889"/>
                </a:lnTo>
                <a:lnTo>
                  <a:pt x="1571" y="1892"/>
                </a:lnTo>
                <a:lnTo>
                  <a:pt x="1569" y="1892"/>
                </a:lnTo>
                <a:lnTo>
                  <a:pt x="1568" y="1893"/>
                </a:lnTo>
                <a:lnTo>
                  <a:pt x="1566" y="1893"/>
                </a:lnTo>
                <a:lnTo>
                  <a:pt x="1565" y="1892"/>
                </a:lnTo>
                <a:lnTo>
                  <a:pt x="1564" y="1891"/>
                </a:lnTo>
                <a:lnTo>
                  <a:pt x="1562" y="1887"/>
                </a:lnTo>
                <a:lnTo>
                  <a:pt x="1558" y="1878"/>
                </a:lnTo>
                <a:lnTo>
                  <a:pt x="1554" y="1867"/>
                </a:lnTo>
                <a:lnTo>
                  <a:pt x="1550" y="1862"/>
                </a:lnTo>
                <a:lnTo>
                  <a:pt x="1545" y="1857"/>
                </a:lnTo>
                <a:lnTo>
                  <a:pt x="1541" y="1852"/>
                </a:lnTo>
                <a:lnTo>
                  <a:pt x="1537" y="1846"/>
                </a:lnTo>
                <a:lnTo>
                  <a:pt x="1534" y="1842"/>
                </a:lnTo>
                <a:lnTo>
                  <a:pt x="1548" y="1754"/>
                </a:lnTo>
                <a:lnTo>
                  <a:pt x="1541" y="1753"/>
                </a:lnTo>
                <a:lnTo>
                  <a:pt x="1534" y="1752"/>
                </a:lnTo>
                <a:lnTo>
                  <a:pt x="1532" y="1749"/>
                </a:lnTo>
                <a:lnTo>
                  <a:pt x="1531" y="1745"/>
                </a:lnTo>
                <a:lnTo>
                  <a:pt x="1528" y="1738"/>
                </a:lnTo>
                <a:lnTo>
                  <a:pt x="1523" y="1736"/>
                </a:lnTo>
                <a:lnTo>
                  <a:pt x="1515" y="1734"/>
                </a:lnTo>
                <a:lnTo>
                  <a:pt x="1508" y="1733"/>
                </a:lnTo>
                <a:lnTo>
                  <a:pt x="1503" y="1732"/>
                </a:lnTo>
                <a:lnTo>
                  <a:pt x="1500" y="1732"/>
                </a:lnTo>
                <a:lnTo>
                  <a:pt x="1497" y="1733"/>
                </a:lnTo>
                <a:lnTo>
                  <a:pt x="1491" y="1736"/>
                </a:lnTo>
                <a:lnTo>
                  <a:pt x="1485" y="1739"/>
                </a:lnTo>
                <a:lnTo>
                  <a:pt x="1482" y="1740"/>
                </a:lnTo>
                <a:lnTo>
                  <a:pt x="1481" y="1740"/>
                </a:lnTo>
                <a:lnTo>
                  <a:pt x="1473" y="1741"/>
                </a:lnTo>
                <a:lnTo>
                  <a:pt x="1466" y="1741"/>
                </a:lnTo>
                <a:lnTo>
                  <a:pt x="1451" y="1740"/>
                </a:lnTo>
                <a:lnTo>
                  <a:pt x="1444" y="1740"/>
                </a:lnTo>
                <a:lnTo>
                  <a:pt x="1448" y="1732"/>
                </a:lnTo>
                <a:lnTo>
                  <a:pt x="1452" y="1720"/>
                </a:lnTo>
                <a:lnTo>
                  <a:pt x="1456" y="1707"/>
                </a:lnTo>
                <a:lnTo>
                  <a:pt x="1457" y="1701"/>
                </a:lnTo>
                <a:lnTo>
                  <a:pt x="1458" y="1695"/>
                </a:lnTo>
                <a:lnTo>
                  <a:pt x="1459" y="1689"/>
                </a:lnTo>
                <a:lnTo>
                  <a:pt x="1458" y="1684"/>
                </a:lnTo>
                <a:lnTo>
                  <a:pt x="1457" y="1683"/>
                </a:lnTo>
                <a:lnTo>
                  <a:pt x="1455" y="1681"/>
                </a:lnTo>
                <a:lnTo>
                  <a:pt x="1454" y="1679"/>
                </a:lnTo>
                <a:lnTo>
                  <a:pt x="1452" y="1676"/>
                </a:lnTo>
                <a:lnTo>
                  <a:pt x="1453" y="1676"/>
                </a:lnTo>
                <a:lnTo>
                  <a:pt x="1454" y="1675"/>
                </a:lnTo>
                <a:lnTo>
                  <a:pt x="1456" y="1673"/>
                </a:lnTo>
                <a:lnTo>
                  <a:pt x="1458" y="1670"/>
                </a:lnTo>
                <a:lnTo>
                  <a:pt x="1458" y="1674"/>
                </a:lnTo>
                <a:lnTo>
                  <a:pt x="1458" y="1678"/>
                </a:lnTo>
                <a:lnTo>
                  <a:pt x="1464" y="1680"/>
                </a:lnTo>
                <a:lnTo>
                  <a:pt x="1467" y="1680"/>
                </a:lnTo>
                <a:lnTo>
                  <a:pt x="1468" y="1680"/>
                </a:lnTo>
                <a:lnTo>
                  <a:pt x="1467" y="1678"/>
                </a:lnTo>
                <a:lnTo>
                  <a:pt x="1466" y="1672"/>
                </a:lnTo>
                <a:lnTo>
                  <a:pt x="1466" y="1667"/>
                </a:lnTo>
                <a:lnTo>
                  <a:pt x="1467" y="1662"/>
                </a:lnTo>
                <a:lnTo>
                  <a:pt x="1469" y="1650"/>
                </a:lnTo>
                <a:lnTo>
                  <a:pt x="1473" y="1631"/>
                </a:lnTo>
                <a:lnTo>
                  <a:pt x="1475" y="1621"/>
                </a:lnTo>
                <a:lnTo>
                  <a:pt x="1476" y="1617"/>
                </a:lnTo>
                <a:lnTo>
                  <a:pt x="1476" y="1613"/>
                </a:lnTo>
                <a:lnTo>
                  <a:pt x="1476" y="1606"/>
                </a:lnTo>
                <a:lnTo>
                  <a:pt x="1476" y="1604"/>
                </a:lnTo>
                <a:lnTo>
                  <a:pt x="1475" y="1602"/>
                </a:lnTo>
                <a:lnTo>
                  <a:pt x="1472" y="1601"/>
                </a:lnTo>
                <a:lnTo>
                  <a:pt x="1469" y="1600"/>
                </a:lnTo>
                <a:lnTo>
                  <a:pt x="1462" y="1600"/>
                </a:lnTo>
                <a:lnTo>
                  <a:pt x="1455" y="1602"/>
                </a:lnTo>
                <a:lnTo>
                  <a:pt x="1447" y="1604"/>
                </a:lnTo>
                <a:lnTo>
                  <a:pt x="1439" y="1608"/>
                </a:lnTo>
                <a:lnTo>
                  <a:pt x="1431" y="1611"/>
                </a:lnTo>
                <a:lnTo>
                  <a:pt x="1419" y="1617"/>
                </a:lnTo>
                <a:lnTo>
                  <a:pt x="1418" y="1620"/>
                </a:lnTo>
                <a:lnTo>
                  <a:pt x="1418" y="1624"/>
                </a:lnTo>
                <a:lnTo>
                  <a:pt x="1418" y="1631"/>
                </a:lnTo>
                <a:lnTo>
                  <a:pt x="1418" y="1634"/>
                </a:lnTo>
                <a:lnTo>
                  <a:pt x="1418" y="1638"/>
                </a:lnTo>
                <a:lnTo>
                  <a:pt x="1417" y="1641"/>
                </a:lnTo>
                <a:lnTo>
                  <a:pt x="1416" y="1645"/>
                </a:lnTo>
                <a:lnTo>
                  <a:pt x="1410" y="1647"/>
                </a:lnTo>
                <a:lnTo>
                  <a:pt x="1410" y="1651"/>
                </a:lnTo>
                <a:lnTo>
                  <a:pt x="1411" y="1655"/>
                </a:lnTo>
                <a:lnTo>
                  <a:pt x="1411" y="1658"/>
                </a:lnTo>
                <a:lnTo>
                  <a:pt x="1411" y="1660"/>
                </a:lnTo>
                <a:lnTo>
                  <a:pt x="1410" y="1662"/>
                </a:lnTo>
                <a:lnTo>
                  <a:pt x="1406" y="1663"/>
                </a:lnTo>
                <a:lnTo>
                  <a:pt x="1403" y="1664"/>
                </a:lnTo>
                <a:lnTo>
                  <a:pt x="1402" y="1664"/>
                </a:lnTo>
                <a:lnTo>
                  <a:pt x="1400" y="1669"/>
                </a:lnTo>
                <a:lnTo>
                  <a:pt x="1399" y="1673"/>
                </a:lnTo>
                <a:lnTo>
                  <a:pt x="1396" y="1673"/>
                </a:lnTo>
                <a:lnTo>
                  <a:pt x="1394" y="1674"/>
                </a:lnTo>
                <a:lnTo>
                  <a:pt x="1393" y="1675"/>
                </a:lnTo>
                <a:lnTo>
                  <a:pt x="1392" y="1676"/>
                </a:lnTo>
                <a:lnTo>
                  <a:pt x="1391" y="1676"/>
                </a:lnTo>
                <a:lnTo>
                  <a:pt x="1391" y="1670"/>
                </a:lnTo>
                <a:lnTo>
                  <a:pt x="1386" y="1670"/>
                </a:lnTo>
                <a:lnTo>
                  <a:pt x="1382" y="1670"/>
                </a:lnTo>
                <a:lnTo>
                  <a:pt x="1379" y="1670"/>
                </a:lnTo>
                <a:lnTo>
                  <a:pt x="1377" y="1670"/>
                </a:lnTo>
                <a:lnTo>
                  <a:pt x="1375" y="1671"/>
                </a:lnTo>
                <a:lnTo>
                  <a:pt x="1374" y="1674"/>
                </a:lnTo>
                <a:lnTo>
                  <a:pt x="1372" y="1677"/>
                </a:lnTo>
                <a:lnTo>
                  <a:pt x="1371" y="1678"/>
                </a:lnTo>
                <a:lnTo>
                  <a:pt x="1367" y="1679"/>
                </a:lnTo>
                <a:lnTo>
                  <a:pt x="1363" y="1680"/>
                </a:lnTo>
                <a:lnTo>
                  <a:pt x="1360" y="1680"/>
                </a:lnTo>
                <a:lnTo>
                  <a:pt x="1358" y="1680"/>
                </a:lnTo>
                <a:lnTo>
                  <a:pt x="1357" y="1681"/>
                </a:lnTo>
                <a:lnTo>
                  <a:pt x="1356" y="1682"/>
                </a:lnTo>
                <a:lnTo>
                  <a:pt x="1356" y="1683"/>
                </a:lnTo>
                <a:lnTo>
                  <a:pt x="1356" y="1686"/>
                </a:lnTo>
                <a:lnTo>
                  <a:pt x="1355" y="1688"/>
                </a:lnTo>
                <a:lnTo>
                  <a:pt x="1355" y="1689"/>
                </a:lnTo>
                <a:lnTo>
                  <a:pt x="1354" y="1690"/>
                </a:lnTo>
                <a:lnTo>
                  <a:pt x="1353" y="1690"/>
                </a:lnTo>
                <a:lnTo>
                  <a:pt x="1350" y="1690"/>
                </a:lnTo>
                <a:lnTo>
                  <a:pt x="1349" y="1690"/>
                </a:lnTo>
                <a:lnTo>
                  <a:pt x="1349" y="1689"/>
                </a:lnTo>
                <a:lnTo>
                  <a:pt x="1351" y="1687"/>
                </a:lnTo>
                <a:lnTo>
                  <a:pt x="1348" y="1687"/>
                </a:lnTo>
                <a:lnTo>
                  <a:pt x="1344" y="1687"/>
                </a:lnTo>
                <a:lnTo>
                  <a:pt x="1341" y="1688"/>
                </a:lnTo>
                <a:lnTo>
                  <a:pt x="1337" y="1690"/>
                </a:lnTo>
                <a:lnTo>
                  <a:pt x="1336" y="1683"/>
                </a:lnTo>
                <a:lnTo>
                  <a:pt x="1335" y="1680"/>
                </a:lnTo>
                <a:lnTo>
                  <a:pt x="1334" y="1678"/>
                </a:lnTo>
                <a:lnTo>
                  <a:pt x="1332" y="1678"/>
                </a:lnTo>
                <a:lnTo>
                  <a:pt x="1330" y="1677"/>
                </a:lnTo>
                <a:lnTo>
                  <a:pt x="1324" y="1677"/>
                </a:lnTo>
                <a:lnTo>
                  <a:pt x="1319" y="1677"/>
                </a:lnTo>
                <a:lnTo>
                  <a:pt x="1317" y="1677"/>
                </a:lnTo>
                <a:lnTo>
                  <a:pt x="1315" y="1676"/>
                </a:lnTo>
                <a:lnTo>
                  <a:pt x="1314" y="1675"/>
                </a:lnTo>
                <a:lnTo>
                  <a:pt x="1313" y="1673"/>
                </a:lnTo>
                <a:lnTo>
                  <a:pt x="1312" y="1669"/>
                </a:lnTo>
                <a:lnTo>
                  <a:pt x="1310" y="1665"/>
                </a:lnTo>
                <a:lnTo>
                  <a:pt x="1309" y="1662"/>
                </a:lnTo>
                <a:lnTo>
                  <a:pt x="1302" y="1650"/>
                </a:lnTo>
                <a:lnTo>
                  <a:pt x="1295" y="1639"/>
                </a:lnTo>
                <a:lnTo>
                  <a:pt x="1289" y="1628"/>
                </a:lnTo>
                <a:lnTo>
                  <a:pt x="1286" y="1621"/>
                </a:lnTo>
                <a:lnTo>
                  <a:pt x="1284" y="1614"/>
                </a:lnTo>
                <a:lnTo>
                  <a:pt x="1281" y="1615"/>
                </a:lnTo>
                <a:lnTo>
                  <a:pt x="1279" y="1616"/>
                </a:lnTo>
                <a:lnTo>
                  <a:pt x="1278" y="1617"/>
                </a:lnTo>
                <a:lnTo>
                  <a:pt x="1279" y="1615"/>
                </a:lnTo>
                <a:lnTo>
                  <a:pt x="1280" y="1613"/>
                </a:lnTo>
                <a:lnTo>
                  <a:pt x="1280" y="1607"/>
                </a:lnTo>
                <a:lnTo>
                  <a:pt x="1280" y="1600"/>
                </a:lnTo>
                <a:lnTo>
                  <a:pt x="1279" y="1598"/>
                </a:lnTo>
                <a:lnTo>
                  <a:pt x="1278" y="1597"/>
                </a:lnTo>
                <a:lnTo>
                  <a:pt x="1284" y="1591"/>
                </a:lnTo>
                <a:lnTo>
                  <a:pt x="1284" y="1588"/>
                </a:lnTo>
                <a:lnTo>
                  <a:pt x="1284" y="1584"/>
                </a:lnTo>
                <a:lnTo>
                  <a:pt x="1282" y="1577"/>
                </a:lnTo>
                <a:lnTo>
                  <a:pt x="1279" y="1571"/>
                </a:lnTo>
                <a:lnTo>
                  <a:pt x="1279" y="1568"/>
                </a:lnTo>
                <a:lnTo>
                  <a:pt x="1278" y="1566"/>
                </a:lnTo>
                <a:lnTo>
                  <a:pt x="1278" y="1561"/>
                </a:lnTo>
                <a:lnTo>
                  <a:pt x="1279" y="1558"/>
                </a:lnTo>
                <a:lnTo>
                  <a:pt x="1280" y="1554"/>
                </a:lnTo>
                <a:lnTo>
                  <a:pt x="1281" y="1552"/>
                </a:lnTo>
                <a:lnTo>
                  <a:pt x="1278" y="1542"/>
                </a:lnTo>
                <a:lnTo>
                  <a:pt x="1276" y="1536"/>
                </a:lnTo>
                <a:lnTo>
                  <a:pt x="1275" y="1534"/>
                </a:lnTo>
                <a:lnTo>
                  <a:pt x="1275" y="1532"/>
                </a:lnTo>
                <a:lnTo>
                  <a:pt x="1276" y="1530"/>
                </a:lnTo>
                <a:lnTo>
                  <a:pt x="1278" y="1528"/>
                </a:lnTo>
                <a:lnTo>
                  <a:pt x="1284" y="1524"/>
                </a:lnTo>
                <a:lnTo>
                  <a:pt x="1289" y="1519"/>
                </a:lnTo>
                <a:lnTo>
                  <a:pt x="1291" y="1517"/>
                </a:lnTo>
                <a:lnTo>
                  <a:pt x="1292" y="1515"/>
                </a:lnTo>
                <a:lnTo>
                  <a:pt x="1292" y="1511"/>
                </a:lnTo>
                <a:lnTo>
                  <a:pt x="1292" y="1507"/>
                </a:lnTo>
                <a:lnTo>
                  <a:pt x="1291" y="1503"/>
                </a:lnTo>
                <a:lnTo>
                  <a:pt x="1289" y="1499"/>
                </a:lnTo>
                <a:lnTo>
                  <a:pt x="1284" y="1491"/>
                </a:lnTo>
                <a:lnTo>
                  <a:pt x="1281" y="1484"/>
                </a:lnTo>
                <a:lnTo>
                  <a:pt x="1282" y="1483"/>
                </a:lnTo>
                <a:lnTo>
                  <a:pt x="1283" y="1481"/>
                </a:lnTo>
                <a:lnTo>
                  <a:pt x="1283" y="1479"/>
                </a:lnTo>
                <a:lnTo>
                  <a:pt x="1283" y="1476"/>
                </a:lnTo>
                <a:lnTo>
                  <a:pt x="1281" y="1467"/>
                </a:lnTo>
                <a:lnTo>
                  <a:pt x="1287" y="1467"/>
                </a:lnTo>
                <a:lnTo>
                  <a:pt x="1287" y="1465"/>
                </a:lnTo>
                <a:lnTo>
                  <a:pt x="1286" y="1462"/>
                </a:lnTo>
                <a:lnTo>
                  <a:pt x="1286" y="1459"/>
                </a:lnTo>
                <a:lnTo>
                  <a:pt x="1286" y="1457"/>
                </a:lnTo>
                <a:lnTo>
                  <a:pt x="1287" y="1456"/>
                </a:lnTo>
                <a:lnTo>
                  <a:pt x="1288" y="1455"/>
                </a:lnTo>
                <a:lnTo>
                  <a:pt x="1290" y="1453"/>
                </a:lnTo>
                <a:lnTo>
                  <a:pt x="1296" y="1452"/>
                </a:lnTo>
                <a:lnTo>
                  <a:pt x="1302" y="1450"/>
                </a:lnTo>
                <a:lnTo>
                  <a:pt x="1304" y="1449"/>
                </a:lnTo>
                <a:lnTo>
                  <a:pt x="1306" y="1448"/>
                </a:lnTo>
                <a:lnTo>
                  <a:pt x="1307" y="1446"/>
                </a:lnTo>
                <a:lnTo>
                  <a:pt x="1307" y="1445"/>
                </a:lnTo>
                <a:lnTo>
                  <a:pt x="1307" y="1442"/>
                </a:lnTo>
                <a:lnTo>
                  <a:pt x="1307" y="1439"/>
                </a:lnTo>
                <a:lnTo>
                  <a:pt x="1308" y="1438"/>
                </a:lnTo>
                <a:lnTo>
                  <a:pt x="1309" y="1436"/>
                </a:lnTo>
                <a:lnTo>
                  <a:pt x="1311" y="1436"/>
                </a:lnTo>
                <a:lnTo>
                  <a:pt x="1313" y="1435"/>
                </a:lnTo>
                <a:lnTo>
                  <a:pt x="1316" y="1435"/>
                </a:lnTo>
                <a:lnTo>
                  <a:pt x="1320" y="1435"/>
                </a:lnTo>
                <a:lnTo>
                  <a:pt x="1322" y="1434"/>
                </a:lnTo>
                <a:lnTo>
                  <a:pt x="1323" y="1434"/>
                </a:lnTo>
                <a:lnTo>
                  <a:pt x="1328" y="1423"/>
                </a:lnTo>
                <a:lnTo>
                  <a:pt x="1332" y="1414"/>
                </a:lnTo>
                <a:lnTo>
                  <a:pt x="1333" y="1414"/>
                </a:lnTo>
                <a:lnTo>
                  <a:pt x="1336" y="1416"/>
                </a:lnTo>
                <a:lnTo>
                  <a:pt x="1339" y="1417"/>
                </a:lnTo>
                <a:lnTo>
                  <a:pt x="1343" y="1417"/>
                </a:lnTo>
                <a:lnTo>
                  <a:pt x="1345" y="1416"/>
                </a:lnTo>
                <a:lnTo>
                  <a:pt x="1348" y="1414"/>
                </a:lnTo>
                <a:lnTo>
                  <a:pt x="1353" y="1409"/>
                </a:lnTo>
                <a:lnTo>
                  <a:pt x="1359" y="1405"/>
                </a:lnTo>
                <a:lnTo>
                  <a:pt x="1361" y="1403"/>
                </a:lnTo>
                <a:lnTo>
                  <a:pt x="1362" y="1403"/>
                </a:lnTo>
                <a:lnTo>
                  <a:pt x="1366" y="1403"/>
                </a:lnTo>
                <a:lnTo>
                  <a:pt x="1371" y="1404"/>
                </a:lnTo>
                <a:lnTo>
                  <a:pt x="1383" y="1407"/>
                </a:lnTo>
                <a:lnTo>
                  <a:pt x="1393" y="1411"/>
                </a:lnTo>
                <a:lnTo>
                  <a:pt x="1397" y="1413"/>
                </a:lnTo>
                <a:lnTo>
                  <a:pt x="1399" y="1414"/>
                </a:lnTo>
                <a:lnTo>
                  <a:pt x="1400" y="1416"/>
                </a:lnTo>
                <a:lnTo>
                  <a:pt x="1400" y="1418"/>
                </a:lnTo>
                <a:lnTo>
                  <a:pt x="1401" y="1421"/>
                </a:lnTo>
                <a:lnTo>
                  <a:pt x="1401" y="1422"/>
                </a:lnTo>
                <a:lnTo>
                  <a:pt x="1402" y="1422"/>
                </a:lnTo>
                <a:lnTo>
                  <a:pt x="1404" y="1423"/>
                </a:lnTo>
                <a:lnTo>
                  <a:pt x="1406" y="1423"/>
                </a:lnTo>
                <a:lnTo>
                  <a:pt x="1409" y="1421"/>
                </a:lnTo>
                <a:lnTo>
                  <a:pt x="1410" y="1421"/>
                </a:lnTo>
                <a:lnTo>
                  <a:pt x="1412" y="1420"/>
                </a:lnTo>
                <a:lnTo>
                  <a:pt x="1414" y="1419"/>
                </a:lnTo>
                <a:lnTo>
                  <a:pt x="1416" y="1420"/>
                </a:lnTo>
                <a:lnTo>
                  <a:pt x="1414" y="1415"/>
                </a:lnTo>
                <a:lnTo>
                  <a:pt x="1413" y="1411"/>
                </a:lnTo>
                <a:lnTo>
                  <a:pt x="1415" y="1410"/>
                </a:lnTo>
                <a:lnTo>
                  <a:pt x="1417" y="1408"/>
                </a:lnTo>
                <a:lnTo>
                  <a:pt x="1420" y="1407"/>
                </a:lnTo>
                <a:lnTo>
                  <a:pt x="1422" y="1406"/>
                </a:lnTo>
                <a:lnTo>
                  <a:pt x="1430" y="1417"/>
                </a:lnTo>
                <a:lnTo>
                  <a:pt x="1433" y="1417"/>
                </a:lnTo>
                <a:lnTo>
                  <a:pt x="1436" y="1417"/>
                </a:lnTo>
                <a:lnTo>
                  <a:pt x="1439" y="1416"/>
                </a:lnTo>
                <a:lnTo>
                  <a:pt x="1440" y="1416"/>
                </a:lnTo>
                <a:lnTo>
                  <a:pt x="1441" y="1417"/>
                </a:lnTo>
                <a:lnTo>
                  <a:pt x="1441" y="1422"/>
                </a:lnTo>
                <a:lnTo>
                  <a:pt x="1443" y="1422"/>
                </a:lnTo>
                <a:lnTo>
                  <a:pt x="1444" y="1422"/>
                </a:lnTo>
                <a:lnTo>
                  <a:pt x="1446" y="1422"/>
                </a:lnTo>
                <a:lnTo>
                  <a:pt x="1447" y="1421"/>
                </a:lnTo>
                <a:lnTo>
                  <a:pt x="1448" y="1420"/>
                </a:lnTo>
                <a:lnTo>
                  <a:pt x="1448" y="1419"/>
                </a:lnTo>
                <a:lnTo>
                  <a:pt x="1448" y="1418"/>
                </a:lnTo>
                <a:lnTo>
                  <a:pt x="1447" y="1417"/>
                </a:lnTo>
                <a:lnTo>
                  <a:pt x="1438" y="1414"/>
                </a:lnTo>
                <a:lnTo>
                  <a:pt x="1438" y="1412"/>
                </a:lnTo>
                <a:lnTo>
                  <a:pt x="1438" y="1411"/>
                </a:lnTo>
                <a:lnTo>
                  <a:pt x="1439" y="1410"/>
                </a:lnTo>
                <a:lnTo>
                  <a:pt x="1440" y="1409"/>
                </a:lnTo>
                <a:lnTo>
                  <a:pt x="1441" y="1408"/>
                </a:lnTo>
                <a:lnTo>
                  <a:pt x="1441" y="1407"/>
                </a:lnTo>
                <a:lnTo>
                  <a:pt x="1442" y="1405"/>
                </a:lnTo>
                <a:lnTo>
                  <a:pt x="1444" y="1403"/>
                </a:lnTo>
                <a:lnTo>
                  <a:pt x="1440" y="1401"/>
                </a:lnTo>
                <a:lnTo>
                  <a:pt x="1436" y="1399"/>
                </a:lnTo>
                <a:lnTo>
                  <a:pt x="1430" y="1397"/>
                </a:lnTo>
                <a:lnTo>
                  <a:pt x="1427" y="1397"/>
                </a:lnTo>
                <a:lnTo>
                  <a:pt x="1424" y="1391"/>
                </a:lnTo>
                <a:lnTo>
                  <a:pt x="1426" y="1391"/>
                </a:lnTo>
                <a:lnTo>
                  <a:pt x="1427" y="1392"/>
                </a:lnTo>
                <a:lnTo>
                  <a:pt x="1430" y="1393"/>
                </a:lnTo>
                <a:lnTo>
                  <a:pt x="1434" y="1395"/>
                </a:lnTo>
                <a:lnTo>
                  <a:pt x="1436" y="1395"/>
                </a:lnTo>
                <a:lnTo>
                  <a:pt x="1438" y="1394"/>
                </a:lnTo>
                <a:lnTo>
                  <a:pt x="1438" y="1389"/>
                </a:lnTo>
                <a:lnTo>
                  <a:pt x="1449" y="1390"/>
                </a:lnTo>
                <a:lnTo>
                  <a:pt x="1461" y="1391"/>
                </a:lnTo>
                <a:lnTo>
                  <a:pt x="1460" y="1391"/>
                </a:lnTo>
                <a:lnTo>
                  <a:pt x="1460" y="1390"/>
                </a:lnTo>
                <a:lnTo>
                  <a:pt x="1460" y="1389"/>
                </a:lnTo>
                <a:lnTo>
                  <a:pt x="1461" y="1388"/>
                </a:lnTo>
                <a:lnTo>
                  <a:pt x="1464" y="1386"/>
                </a:lnTo>
                <a:lnTo>
                  <a:pt x="1465" y="1387"/>
                </a:lnTo>
                <a:lnTo>
                  <a:pt x="1466" y="1389"/>
                </a:lnTo>
                <a:lnTo>
                  <a:pt x="1466" y="1391"/>
                </a:lnTo>
                <a:lnTo>
                  <a:pt x="1467" y="1393"/>
                </a:lnTo>
                <a:lnTo>
                  <a:pt x="1468" y="1393"/>
                </a:lnTo>
                <a:lnTo>
                  <a:pt x="1470" y="1394"/>
                </a:lnTo>
                <a:lnTo>
                  <a:pt x="1472" y="1394"/>
                </a:lnTo>
                <a:lnTo>
                  <a:pt x="1478" y="1386"/>
                </a:lnTo>
                <a:lnTo>
                  <a:pt x="1486" y="1391"/>
                </a:lnTo>
                <a:lnTo>
                  <a:pt x="1487" y="1391"/>
                </a:lnTo>
                <a:lnTo>
                  <a:pt x="1487" y="1390"/>
                </a:lnTo>
                <a:lnTo>
                  <a:pt x="1488" y="1388"/>
                </a:lnTo>
                <a:lnTo>
                  <a:pt x="1490" y="1386"/>
                </a:lnTo>
                <a:lnTo>
                  <a:pt x="1491" y="1386"/>
                </a:lnTo>
                <a:lnTo>
                  <a:pt x="1492" y="1386"/>
                </a:lnTo>
                <a:lnTo>
                  <a:pt x="1493" y="1387"/>
                </a:lnTo>
                <a:lnTo>
                  <a:pt x="1494" y="1388"/>
                </a:lnTo>
                <a:lnTo>
                  <a:pt x="1495" y="1389"/>
                </a:lnTo>
                <a:lnTo>
                  <a:pt x="1495" y="1391"/>
                </a:lnTo>
                <a:lnTo>
                  <a:pt x="1495" y="1394"/>
                </a:lnTo>
                <a:lnTo>
                  <a:pt x="1498" y="1395"/>
                </a:lnTo>
                <a:lnTo>
                  <a:pt x="1501" y="1396"/>
                </a:lnTo>
                <a:lnTo>
                  <a:pt x="1505" y="1396"/>
                </a:lnTo>
                <a:lnTo>
                  <a:pt x="1507" y="1396"/>
                </a:lnTo>
                <a:lnTo>
                  <a:pt x="1509" y="1397"/>
                </a:lnTo>
                <a:lnTo>
                  <a:pt x="1510" y="1398"/>
                </a:lnTo>
                <a:lnTo>
                  <a:pt x="1511" y="1400"/>
                </a:lnTo>
                <a:lnTo>
                  <a:pt x="1511" y="1403"/>
                </a:lnTo>
                <a:lnTo>
                  <a:pt x="1512" y="1406"/>
                </a:lnTo>
                <a:lnTo>
                  <a:pt x="1515" y="1405"/>
                </a:lnTo>
                <a:lnTo>
                  <a:pt x="1518" y="1406"/>
                </a:lnTo>
                <a:lnTo>
                  <a:pt x="1526" y="1408"/>
                </a:lnTo>
                <a:lnTo>
                  <a:pt x="1528" y="1404"/>
                </a:lnTo>
                <a:lnTo>
                  <a:pt x="1531" y="1400"/>
                </a:lnTo>
                <a:lnTo>
                  <a:pt x="1532" y="1400"/>
                </a:lnTo>
                <a:lnTo>
                  <a:pt x="1533" y="1400"/>
                </a:lnTo>
                <a:lnTo>
                  <a:pt x="1535" y="1400"/>
                </a:lnTo>
                <a:lnTo>
                  <a:pt x="1537" y="1400"/>
                </a:lnTo>
                <a:lnTo>
                  <a:pt x="1539" y="1400"/>
                </a:lnTo>
                <a:lnTo>
                  <a:pt x="1540" y="1400"/>
                </a:lnTo>
                <a:lnTo>
                  <a:pt x="1542" y="1407"/>
                </a:lnTo>
                <a:lnTo>
                  <a:pt x="1544" y="1411"/>
                </a:lnTo>
                <a:lnTo>
                  <a:pt x="1545" y="1414"/>
                </a:lnTo>
                <a:lnTo>
                  <a:pt x="1554" y="1417"/>
                </a:lnTo>
                <a:lnTo>
                  <a:pt x="1555" y="1421"/>
                </a:lnTo>
                <a:lnTo>
                  <a:pt x="1555" y="1426"/>
                </a:lnTo>
                <a:lnTo>
                  <a:pt x="1555" y="1431"/>
                </a:lnTo>
                <a:lnTo>
                  <a:pt x="1555" y="1436"/>
                </a:lnTo>
                <a:lnTo>
                  <a:pt x="1554" y="1447"/>
                </a:lnTo>
                <a:lnTo>
                  <a:pt x="1554" y="1456"/>
                </a:lnTo>
                <a:lnTo>
                  <a:pt x="1558" y="1455"/>
                </a:lnTo>
                <a:lnTo>
                  <a:pt x="1560" y="1454"/>
                </a:lnTo>
                <a:lnTo>
                  <a:pt x="1561" y="1453"/>
                </a:lnTo>
                <a:lnTo>
                  <a:pt x="1565" y="1453"/>
                </a:lnTo>
                <a:lnTo>
                  <a:pt x="1564" y="1455"/>
                </a:lnTo>
                <a:lnTo>
                  <a:pt x="1563" y="1457"/>
                </a:lnTo>
                <a:lnTo>
                  <a:pt x="1561" y="1462"/>
                </a:lnTo>
                <a:lnTo>
                  <a:pt x="1559" y="1464"/>
                </a:lnTo>
                <a:lnTo>
                  <a:pt x="1559" y="1467"/>
                </a:lnTo>
                <a:lnTo>
                  <a:pt x="1559" y="1470"/>
                </a:lnTo>
                <a:lnTo>
                  <a:pt x="1559" y="1473"/>
                </a:lnTo>
                <a:lnTo>
                  <a:pt x="1565" y="1476"/>
                </a:lnTo>
                <a:lnTo>
                  <a:pt x="1569" y="1477"/>
                </a:lnTo>
                <a:lnTo>
                  <a:pt x="1571" y="1479"/>
                </a:lnTo>
                <a:lnTo>
                  <a:pt x="1571" y="1480"/>
                </a:lnTo>
                <a:lnTo>
                  <a:pt x="1572" y="1482"/>
                </a:lnTo>
                <a:lnTo>
                  <a:pt x="1572" y="1485"/>
                </a:lnTo>
                <a:lnTo>
                  <a:pt x="1572" y="1489"/>
                </a:lnTo>
                <a:lnTo>
                  <a:pt x="1573" y="1493"/>
                </a:lnTo>
                <a:lnTo>
                  <a:pt x="1575" y="1495"/>
                </a:lnTo>
                <a:lnTo>
                  <a:pt x="1578" y="1497"/>
                </a:lnTo>
                <a:lnTo>
                  <a:pt x="1580" y="1500"/>
                </a:lnTo>
                <a:lnTo>
                  <a:pt x="1582" y="1501"/>
                </a:lnTo>
                <a:lnTo>
                  <a:pt x="1582" y="1503"/>
                </a:lnTo>
                <a:lnTo>
                  <a:pt x="1582" y="1505"/>
                </a:lnTo>
                <a:lnTo>
                  <a:pt x="1581" y="1508"/>
                </a:lnTo>
                <a:lnTo>
                  <a:pt x="1582" y="1510"/>
                </a:lnTo>
                <a:lnTo>
                  <a:pt x="1583" y="1511"/>
                </a:lnTo>
                <a:lnTo>
                  <a:pt x="1585" y="1511"/>
                </a:lnTo>
                <a:lnTo>
                  <a:pt x="1589" y="1513"/>
                </a:lnTo>
                <a:lnTo>
                  <a:pt x="1593" y="1514"/>
                </a:lnTo>
                <a:lnTo>
                  <a:pt x="1596" y="1515"/>
                </a:lnTo>
                <a:lnTo>
                  <a:pt x="1597" y="1509"/>
                </a:lnTo>
                <a:lnTo>
                  <a:pt x="1598" y="1503"/>
                </a:lnTo>
                <a:lnTo>
                  <a:pt x="1599" y="1498"/>
                </a:lnTo>
                <a:lnTo>
                  <a:pt x="1600" y="1492"/>
                </a:lnTo>
                <a:lnTo>
                  <a:pt x="1601" y="1486"/>
                </a:lnTo>
                <a:lnTo>
                  <a:pt x="1602" y="1480"/>
                </a:lnTo>
                <a:lnTo>
                  <a:pt x="1602" y="1474"/>
                </a:lnTo>
                <a:lnTo>
                  <a:pt x="1602" y="1467"/>
                </a:lnTo>
                <a:lnTo>
                  <a:pt x="1598" y="1453"/>
                </a:lnTo>
                <a:lnTo>
                  <a:pt x="1593" y="1436"/>
                </a:lnTo>
                <a:lnTo>
                  <a:pt x="1587" y="1434"/>
                </a:lnTo>
                <a:lnTo>
                  <a:pt x="1587" y="1432"/>
                </a:lnTo>
                <a:lnTo>
                  <a:pt x="1588" y="1431"/>
                </a:lnTo>
                <a:lnTo>
                  <a:pt x="1589" y="1430"/>
                </a:lnTo>
                <a:lnTo>
                  <a:pt x="1590" y="1430"/>
                </a:lnTo>
                <a:lnTo>
                  <a:pt x="1591" y="1429"/>
                </a:lnTo>
                <a:lnTo>
                  <a:pt x="1591" y="1427"/>
                </a:lnTo>
                <a:lnTo>
                  <a:pt x="1590" y="1425"/>
                </a:lnTo>
                <a:lnTo>
                  <a:pt x="1589" y="1423"/>
                </a:lnTo>
                <a:lnTo>
                  <a:pt x="1586" y="1420"/>
                </a:lnTo>
                <a:lnTo>
                  <a:pt x="1583" y="1416"/>
                </a:lnTo>
                <a:lnTo>
                  <a:pt x="1582" y="1414"/>
                </a:lnTo>
                <a:lnTo>
                  <a:pt x="1581" y="1412"/>
                </a:lnTo>
                <a:lnTo>
                  <a:pt x="1581" y="1409"/>
                </a:lnTo>
                <a:lnTo>
                  <a:pt x="1582" y="1404"/>
                </a:lnTo>
                <a:lnTo>
                  <a:pt x="1582" y="1399"/>
                </a:lnTo>
                <a:lnTo>
                  <a:pt x="1582" y="1397"/>
                </a:lnTo>
                <a:lnTo>
                  <a:pt x="1582" y="1394"/>
                </a:lnTo>
                <a:lnTo>
                  <a:pt x="1580" y="1393"/>
                </a:lnTo>
                <a:lnTo>
                  <a:pt x="1576" y="1390"/>
                </a:lnTo>
                <a:lnTo>
                  <a:pt x="1574" y="1388"/>
                </a:lnTo>
                <a:lnTo>
                  <a:pt x="1573" y="1387"/>
                </a:lnTo>
                <a:lnTo>
                  <a:pt x="1574" y="1386"/>
                </a:lnTo>
                <a:lnTo>
                  <a:pt x="1576" y="1386"/>
                </a:lnTo>
                <a:lnTo>
                  <a:pt x="1579" y="1386"/>
                </a:lnTo>
                <a:lnTo>
                  <a:pt x="1578" y="1385"/>
                </a:lnTo>
                <a:lnTo>
                  <a:pt x="1578" y="1384"/>
                </a:lnTo>
                <a:lnTo>
                  <a:pt x="1579" y="1383"/>
                </a:lnTo>
                <a:lnTo>
                  <a:pt x="1584" y="1382"/>
                </a:lnTo>
                <a:lnTo>
                  <a:pt x="1585" y="1381"/>
                </a:lnTo>
                <a:lnTo>
                  <a:pt x="1584" y="1380"/>
                </a:lnTo>
                <a:lnTo>
                  <a:pt x="1582" y="1380"/>
                </a:lnTo>
                <a:lnTo>
                  <a:pt x="1581" y="1380"/>
                </a:lnTo>
                <a:lnTo>
                  <a:pt x="1580" y="1379"/>
                </a:lnTo>
                <a:lnTo>
                  <a:pt x="1580" y="1377"/>
                </a:lnTo>
                <a:lnTo>
                  <a:pt x="1581" y="1375"/>
                </a:lnTo>
                <a:lnTo>
                  <a:pt x="1581" y="1373"/>
                </a:lnTo>
                <a:lnTo>
                  <a:pt x="1583" y="1368"/>
                </a:lnTo>
                <a:lnTo>
                  <a:pt x="1590" y="1355"/>
                </a:lnTo>
                <a:lnTo>
                  <a:pt x="1590" y="1352"/>
                </a:lnTo>
                <a:lnTo>
                  <a:pt x="1590" y="1349"/>
                </a:lnTo>
                <a:lnTo>
                  <a:pt x="1590" y="1346"/>
                </a:lnTo>
                <a:lnTo>
                  <a:pt x="1590" y="1344"/>
                </a:lnTo>
                <a:lnTo>
                  <a:pt x="1592" y="1343"/>
                </a:lnTo>
                <a:lnTo>
                  <a:pt x="1594" y="1343"/>
                </a:lnTo>
                <a:lnTo>
                  <a:pt x="1597" y="1344"/>
                </a:lnTo>
                <a:lnTo>
                  <a:pt x="1599" y="1344"/>
                </a:lnTo>
                <a:lnTo>
                  <a:pt x="1600" y="1343"/>
                </a:lnTo>
                <a:lnTo>
                  <a:pt x="1600" y="1342"/>
                </a:lnTo>
                <a:lnTo>
                  <a:pt x="1600" y="1339"/>
                </a:lnTo>
                <a:lnTo>
                  <a:pt x="1601" y="1337"/>
                </a:lnTo>
                <a:lnTo>
                  <a:pt x="1601" y="1336"/>
                </a:lnTo>
                <a:lnTo>
                  <a:pt x="1602" y="1335"/>
                </a:lnTo>
                <a:lnTo>
                  <a:pt x="1606" y="1333"/>
                </a:lnTo>
                <a:lnTo>
                  <a:pt x="1612" y="1331"/>
                </a:lnTo>
                <a:lnTo>
                  <a:pt x="1618" y="1329"/>
                </a:lnTo>
                <a:lnTo>
                  <a:pt x="1620" y="1328"/>
                </a:lnTo>
                <a:lnTo>
                  <a:pt x="1621" y="1327"/>
                </a:lnTo>
                <a:lnTo>
                  <a:pt x="1622" y="1325"/>
                </a:lnTo>
                <a:lnTo>
                  <a:pt x="1622" y="1324"/>
                </a:lnTo>
                <a:lnTo>
                  <a:pt x="1622" y="1321"/>
                </a:lnTo>
                <a:lnTo>
                  <a:pt x="1622" y="1318"/>
                </a:lnTo>
                <a:lnTo>
                  <a:pt x="1623" y="1317"/>
                </a:lnTo>
                <a:lnTo>
                  <a:pt x="1624" y="1315"/>
                </a:lnTo>
                <a:lnTo>
                  <a:pt x="1629" y="1313"/>
                </a:lnTo>
                <a:lnTo>
                  <a:pt x="1634" y="1313"/>
                </a:lnTo>
                <a:lnTo>
                  <a:pt x="1639" y="1312"/>
                </a:lnTo>
                <a:lnTo>
                  <a:pt x="1641" y="1311"/>
                </a:lnTo>
                <a:lnTo>
                  <a:pt x="1644" y="1310"/>
                </a:lnTo>
                <a:lnTo>
                  <a:pt x="1645" y="1308"/>
                </a:lnTo>
                <a:lnTo>
                  <a:pt x="1646" y="1306"/>
                </a:lnTo>
                <a:lnTo>
                  <a:pt x="1648" y="1302"/>
                </a:lnTo>
                <a:lnTo>
                  <a:pt x="1650" y="1297"/>
                </a:lnTo>
                <a:lnTo>
                  <a:pt x="1652" y="1293"/>
                </a:lnTo>
                <a:lnTo>
                  <a:pt x="1654" y="1292"/>
                </a:lnTo>
                <a:lnTo>
                  <a:pt x="1656" y="1292"/>
                </a:lnTo>
                <a:lnTo>
                  <a:pt x="1661" y="1290"/>
                </a:lnTo>
                <a:lnTo>
                  <a:pt x="1655" y="1279"/>
                </a:lnTo>
                <a:lnTo>
                  <a:pt x="1658" y="1278"/>
                </a:lnTo>
                <a:lnTo>
                  <a:pt x="1661" y="1277"/>
                </a:lnTo>
                <a:lnTo>
                  <a:pt x="1664" y="1277"/>
                </a:lnTo>
                <a:lnTo>
                  <a:pt x="1666" y="1276"/>
                </a:lnTo>
                <a:lnTo>
                  <a:pt x="1663" y="1270"/>
                </a:lnTo>
                <a:lnTo>
                  <a:pt x="1664" y="1270"/>
                </a:lnTo>
                <a:lnTo>
                  <a:pt x="1669" y="1269"/>
                </a:lnTo>
                <a:lnTo>
                  <a:pt x="1677" y="1268"/>
                </a:lnTo>
                <a:lnTo>
                  <a:pt x="1683" y="1268"/>
                </a:lnTo>
                <a:lnTo>
                  <a:pt x="1681" y="1266"/>
                </a:lnTo>
                <a:lnTo>
                  <a:pt x="1680" y="1263"/>
                </a:lnTo>
                <a:lnTo>
                  <a:pt x="1677" y="1259"/>
                </a:lnTo>
                <a:lnTo>
                  <a:pt x="1675" y="1259"/>
                </a:lnTo>
                <a:lnTo>
                  <a:pt x="1672" y="1259"/>
                </a:lnTo>
                <a:lnTo>
                  <a:pt x="1666" y="1259"/>
                </a:lnTo>
                <a:lnTo>
                  <a:pt x="1666" y="1254"/>
                </a:lnTo>
                <a:lnTo>
                  <a:pt x="1672" y="1253"/>
                </a:lnTo>
                <a:lnTo>
                  <a:pt x="1675" y="1252"/>
                </a:lnTo>
                <a:lnTo>
                  <a:pt x="1677" y="1251"/>
                </a:lnTo>
                <a:lnTo>
                  <a:pt x="1677" y="1246"/>
                </a:lnTo>
                <a:lnTo>
                  <a:pt x="1677" y="1240"/>
                </a:lnTo>
                <a:lnTo>
                  <a:pt x="1675" y="1239"/>
                </a:lnTo>
                <a:lnTo>
                  <a:pt x="1672" y="1238"/>
                </a:lnTo>
                <a:lnTo>
                  <a:pt x="1669" y="1238"/>
                </a:lnTo>
                <a:lnTo>
                  <a:pt x="1666" y="1237"/>
                </a:lnTo>
                <a:lnTo>
                  <a:pt x="1665" y="1236"/>
                </a:lnTo>
                <a:lnTo>
                  <a:pt x="1664" y="1235"/>
                </a:lnTo>
                <a:lnTo>
                  <a:pt x="1664" y="1233"/>
                </a:lnTo>
                <a:lnTo>
                  <a:pt x="1663" y="1230"/>
                </a:lnTo>
                <a:lnTo>
                  <a:pt x="1662" y="1229"/>
                </a:lnTo>
                <a:lnTo>
                  <a:pt x="1661" y="1228"/>
                </a:lnTo>
                <a:lnTo>
                  <a:pt x="1666" y="1223"/>
                </a:lnTo>
                <a:lnTo>
                  <a:pt x="1669" y="1219"/>
                </a:lnTo>
                <a:lnTo>
                  <a:pt x="1669" y="1218"/>
                </a:lnTo>
                <a:lnTo>
                  <a:pt x="1669" y="1217"/>
                </a:lnTo>
                <a:lnTo>
                  <a:pt x="1666" y="1216"/>
                </a:lnTo>
                <a:lnTo>
                  <a:pt x="1665" y="1216"/>
                </a:lnTo>
                <a:lnTo>
                  <a:pt x="1665" y="1215"/>
                </a:lnTo>
                <a:lnTo>
                  <a:pt x="1665" y="1213"/>
                </a:lnTo>
                <a:lnTo>
                  <a:pt x="1666" y="1211"/>
                </a:lnTo>
                <a:lnTo>
                  <a:pt x="1666" y="1210"/>
                </a:lnTo>
                <a:lnTo>
                  <a:pt x="1666" y="1209"/>
                </a:lnTo>
                <a:lnTo>
                  <a:pt x="1665" y="1207"/>
                </a:lnTo>
                <a:lnTo>
                  <a:pt x="1664" y="1206"/>
                </a:lnTo>
                <a:lnTo>
                  <a:pt x="1661" y="1205"/>
                </a:lnTo>
                <a:lnTo>
                  <a:pt x="1655" y="1203"/>
                </a:lnTo>
                <a:lnTo>
                  <a:pt x="1656" y="1201"/>
                </a:lnTo>
                <a:lnTo>
                  <a:pt x="1656" y="1200"/>
                </a:lnTo>
                <a:lnTo>
                  <a:pt x="1658" y="1200"/>
                </a:lnTo>
                <a:lnTo>
                  <a:pt x="1661" y="1200"/>
                </a:lnTo>
                <a:lnTo>
                  <a:pt x="1661" y="1199"/>
                </a:lnTo>
                <a:lnTo>
                  <a:pt x="1660" y="1197"/>
                </a:lnTo>
                <a:lnTo>
                  <a:pt x="1659" y="1195"/>
                </a:lnTo>
                <a:lnTo>
                  <a:pt x="1658" y="1193"/>
                </a:lnTo>
                <a:lnTo>
                  <a:pt x="1658" y="1192"/>
                </a:lnTo>
                <a:lnTo>
                  <a:pt x="1660" y="1189"/>
                </a:lnTo>
                <a:lnTo>
                  <a:pt x="1662" y="1186"/>
                </a:lnTo>
                <a:lnTo>
                  <a:pt x="1663" y="1184"/>
                </a:lnTo>
                <a:lnTo>
                  <a:pt x="1664" y="1181"/>
                </a:lnTo>
                <a:lnTo>
                  <a:pt x="1665" y="1175"/>
                </a:lnTo>
                <a:lnTo>
                  <a:pt x="1665" y="1171"/>
                </a:lnTo>
                <a:lnTo>
                  <a:pt x="1666" y="1166"/>
                </a:lnTo>
                <a:lnTo>
                  <a:pt x="1669" y="1166"/>
                </a:lnTo>
                <a:lnTo>
                  <a:pt x="1672" y="1166"/>
                </a:lnTo>
                <a:lnTo>
                  <a:pt x="1677" y="1164"/>
                </a:lnTo>
                <a:lnTo>
                  <a:pt x="1678" y="1165"/>
                </a:lnTo>
                <a:lnTo>
                  <a:pt x="1679" y="1167"/>
                </a:lnTo>
                <a:lnTo>
                  <a:pt x="1680" y="1168"/>
                </a:lnTo>
                <a:lnTo>
                  <a:pt x="1681" y="1169"/>
                </a:lnTo>
                <a:lnTo>
                  <a:pt x="1680" y="1169"/>
                </a:lnTo>
                <a:lnTo>
                  <a:pt x="1678" y="1171"/>
                </a:lnTo>
                <a:lnTo>
                  <a:pt x="1677" y="1172"/>
                </a:lnTo>
                <a:lnTo>
                  <a:pt x="1675" y="1177"/>
                </a:lnTo>
                <a:lnTo>
                  <a:pt x="1673" y="1182"/>
                </a:lnTo>
                <a:lnTo>
                  <a:pt x="1672" y="1187"/>
                </a:lnTo>
                <a:lnTo>
                  <a:pt x="1671" y="1196"/>
                </a:lnTo>
                <a:lnTo>
                  <a:pt x="1670" y="1199"/>
                </a:lnTo>
                <a:lnTo>
                  <a:pt x="1670" y="1200"/>
                </a:lnTo>
                <a:lnTo>
                  <a:pt x="1669" y="1200"/>
                </a:lnTo>
                <a:lnTo>
                  <a:pt x="1671" y="1203"/>
                </a:lnTo>
                <a:lnTo>
                  <a:pt x="1672" y="1205"/>
                </a:lnTo>
                <a:lnTo>
                  <a:pt x="1672" y="1206"/>
                </a:lnTo>
                <a:lnTo>
                  <a:pt x="1673" y="1206"/>
                </a:lnTo>
                <a:lnTo>
                  <a:pt x="1674" y="1205"/>
                </a:lnTo>
                <a:lnTo>
                  <a:pt x="1676" y="1204"/>
                </a:lnTo>
                <a:lnTo>
                  <a:pt x="1679" y="1203"/>
                </a:lnTo>
                <a:lnTo>
                  <a:pt x="1681" y="1203"/>
                </a:lnTo>
                <a:lnTo>
                  <a:pt x="1683" y="1203"/>
                </a:lnTo>
                <a:lnTo>
                  <a:pt x="1683" y="1209"/>
                </a:lnTo>
                <a:lnTo>
                  <a:pt x="1687" y="1208"/>
                </a:lnTo>
                <a:lnTo>
                  <a:pt x="1692" y="1209"/>
                </a:lnTo>
                <a:lnTo>
                  <a:pt x="1694" y="1196"/>
                </a:lnTo>
                <a:lnTo>
                  <a:pt x="1697" y="1180"/>
                </a:lnTo>
                <a:lnTo>
                  <a:pt x="1692" y="1180"/>
                </a:lnTo>
                <a:lnTo>
                  <a:pt x="1690" y="1179"/>
                </a:lnTo>
                <a:lnTo>
                  <a:pt x="1689" y="1179"/>
                </a:lnTo>
                <a:lnTo>
                  <a:pt x="1689" y="1178"/>
                </a:lnTo>
                <a:lnTo>
                  <a:pt x="1689" y="1173"/>
                </a:lnTo>
                <a:lnTo>
                  <a:pt x="1689" y="1169"/>
                </a:lnTo>
                <a:lnTo>
                  <a:pt x="1698" y="1170"/>
                </a:lnTo>
                <a:lnTo>
                  <a:pt x="1704" y="1169"/>
                </a:lnTo>
                <a:lnTo>
                  <a:pt x="1709" y="1168"/>
                </a:lnTo>
                <a:lnTo>
                  <a:pt x="1710" y="1167"/>
                </a:lnTo>
                <a:lnTo>
                  <a:pt x="1711" y="1166"/>
                </a:lnTo>
                <a:lnTo>
                  <a:pt x="1714" y="1163"/>
                </a:lnTo>
                <a:lnTo>
                  <a:pt x="1716" y="1159"/>
                </a:lnTo>
                <a:lnTo>
                  <a:pt x="1718" y="1154"/>
                </a:lnTo>
                <a:lnTo>
                  <a:pt x="1722" y="1147"/>
                </a:lnTo>
                <a:lnTo>
                  <a:pt x="1714" y="1141"/>
                </a:lnTo>
                <a:lnTo>
                  <a:pt x="1714" y="1139"/>
                </a:lnTo>
                <a:lnTo>
                  <a:pt x="1714" y="1137"/>
                </a:lnTo>
                <a:lnTo>
                  <a:pt x="1715" y="1136"/>
                </a:lnTo>
                <a:lnTo>
                  <a:pt x="1717" y="1135"/>
                </a:lnTo>
                <a:lnTo>
                  <a:pt x="1717" y="1134"/>
                </a:lnTo>
                <a:lnTo>
                  <a:pt x="1717" y="1133"/>
                </a:lnTo>
                <a:lnTo>
                  <a:pt x="1725" y="1125"/>
                </a:lnTo>
                <a:lnTo>
                  <a:pt x="1729" y="1121"/>
                </a:lnTo>
                <a:lnTo>
                  <a:pt x="1732" y="1119"/>
                </a:lnTo>
                <a:lnTo>
                  <a:pt x="1734" y="1119"/>
                </a:lnTo>
                <a:lnTo>
                  <a:pt x="1736" y="1118"/>
                </a:lnTo>
                <a:lnTo>
                  <a:pt x="1739" y="1119"/>
                </a:lnTo>
                <a:lnTo>
                  <a:pt x="1742" y="1119"/>
                </a:lnTo>
                <a:lnTo>
                  <a:pt x="1745" y="1119"/>
                </a:lnTo>
                <a:lnTo>
                  <a:pt x="1748" y="1113"/>
                </a:lnTo>
                <a:lnTo>
                  <a:pt x="1751" y="1113"/>
                </a:lnTo>
                <a:lnTo>
                  <a:pt x="1753" y="1113"/>
                </a:lnTo>
                <a:lnTo>
                  <a:pt x="1755" y="1114"/>
                </a:lnTo>
                <a:lnTo>
                  <a:pt x="1758" y="1115"/>
                </a:lnTo>
                <a:lnTo>
                  <a:pt x="1760" y="1116"/>
                </a:lnTo>
                <a:lnTo>
                  <a:pt x="1762" y="1116"/>
                </a:lnTo>
                <a:lnTo>
                  <a:pt x="1763" y="1109"/>
                </a:lnTo>
                <a:lnTo>
                  <a:pt x="1765" y="1102"/>
                </a:lnTo>
                <a:lnTo>
                  <a:pt x="1768" y="1103"/>
                </a:lnTo>
                <a:lnTo>
                  <a:pt x="1769" y="1105"/>
                </a:lnTo>
                <a:lnTo>
                  <a:pt x="1769" y="1107"/>
                </a:lnTo>
                <a:lnTo>
                  <a:pt x="1770" y="1110"/>
                </a:lnTo>
                <a:lnTo>
                  <a:pt x="1775" y="1110"/>
                </a:lnTo>
                <a:lnTo>
                  <a:pt x="1777" y="1109"/>
                </a:lnTo>
                <a:lnTo>
                  <a:pt x="1777" y="1108"/>
                </a:lnTo>
                <a:lnTo>
                  <a:pt x="1776" y="1107"/>
                </a:lnTo>
                <a:lnTo>
                  <a:pt x="1779" y="1106"/>
                </a:lnTo>
                <a:lnTo>
                  <a:pt x="1781" y="1105"/>
                </a:lnTo>
                <a:lnTo>
                  <a:pt x="1784" y="1104"/>
                </a:lnTo>
                <a:lnTo>
                  <a:pt x="1778" y="1100"/>
                </a:lnTo>
                <a:lnTo>
                  <a:pt x="1770" y="1096"/>
                </a:lnTo>
                <a:lnTo>
                  <a:pt x="1772" y="1093"/>
                </a:lnTo>
                <a:lnTo>
                  <a:pt x="1775" y="1091"/>
                </a:lnTo>
                <a:lnTo>
                  <a:pt x="1777" y="1089"/>
                </a:lnTo>
                <a:lnTo>
                  <a:pt x="1779" y="1088"/>
                </a:lnTo>
                <a:lnTo>
                  <a:pt x="1779" y="1085"/>
                </a:lnTo>
                <a:lnTo>
                  <a:pt x="1779" y="1084"/>
                </a:lnTo>
                <a:lnTo>
                  <a:pt x="1779" y="1083"/>
                </a:lnTo>
                <a:lnTo>
                  <a:pt x="1778" y="1083"/>
                </a:lnTo>
                <a:lnTo>
                  <a:pt x="1776" y="1082"/>
                </a:lnTo>
                <a:lnTo>
                  <a:pt x="1776" y="1081"/>
                </a:lnTo>
                <a:lnTo>
                  <a:pt x="1776" y="1079"/>
                </a:lnTo>
                <a:lnTo>
                  <a:pt x="1782" y="1076"/>
                </a:lnTo>
                <a:lnTo>
                  <a:pt x="1783" y="1074"/>
                </a:lnTo>
                <a:lnTo>
                  <a:pt x="1784" y="1072"/>
                </a:lnTo>
                <a:lnTo>
                  <a:pt x="1785" y="1067"/>
                </a:lnTo>
                <a:lnTo>
                  <a:pt x="1786" y="1062"/>
                </a:lnTo>
                <a:lnTo>
                  <a:pt x="1786" y="1059"/>
                </a:lnTo>
                <a:lnTo>
                  <a:pt x="1787" y="1057"/>
                </a:lnTo>
                <a:lnTo>
                  <a:pt x="1797" y="1057"/>
                </a:lnTo>
                <a:lnTo>
                  <a:pt x="1801" y="1056"/>
                </a:lnTo>
                <a:lnTo>
                  <a:pt x="1804" y="1055"/>
                </a:lnTo>
                <a:lnTo>
                  <a:pt x="1807" y="1053"/>
                </a:lnTo>
                <a:lnTo>
                  <a:pt x="1809" y="1050"/>
                </a:lnTo>
                <a:lnTo>
                  <a:pt x="1815" y="1040"/>
                </a:lnTo>
                <a:lnTo>
                  <a:pt x="1815" y="1048"/>
                </a:lnTo>
                <a:lnTo>
                  <a:pt x="1824" y="1043"/>
                </a:lnTo>
                <a:lnTo>
                  <a:pt x="1823" y="1043"/>
                </a:lnTo>
                <a:lnTo>
                  <a:pt x="1824" y="1044"/>
                </a:lnTo>
                <a:lnTo>
                  <a:pt x="1826" y="1046"/>
                </a:lnTo>
                <a:lnTo>
                  <a:pt x="1829" y="1048"/>
                </a:lnTo>
                <a:lnTo>
                  <a:pt x="1843" y="1037"/>
                </a:lnTo>
                <a:lnTo>
                  <a:pt x="1840" y="1029"/>
                </a:lnTo>
                <a:lnTo>
                  <a:pt x="1838" y="1020"/>
                </a:lnTo>
                <a:lnTo>
                  <a:pt x="1840" y="1021"/>
                </a:lnTo>
                <a:lnTo>
                  <a:pt x="1842" y="1023"/>
                </a:lnTo>
                <a:lnTo>
                  <a:pt x="1846" y="1026"/>
                </a:lnTo>
                <a:lnTo>
                  <a:pt x="1849" y="1026"/>
                </a:lnTo>
                <a:lnTo>
                  <a:pt x="1851" y="1026"/>
                </a:lnTo>
                <a:lnTo>
                  <a:pt x="1856" y="1025"/>
                </a:lnTo>
                <a:lnTo>
                  <a:pt x="1860" y="1024"/>
                </a:lnTo>
                <a:lnTo>
                  <a:pt x="1862" y="1023"/>
                </a:lnTo>
                <a:lnTo>
                  <a:pt x="1863" y="1023"/>
                </a:lnTo>
                <a:lnTo>
                  <a:pt x="1861" y="1019"/>
                </a:lnTo>
                <a:lnTo>
                  <a:pt x="1860" y="1016"/>
                </a:lnTo>
                <a:lnTo>
                  <a:pt x="1860" y="1015"/>
                </a:lnTo>
                <a:lnTo>
                  <a:pt x="1860" y="1014"/>
                </a:lnTo>
                <a:lnTo>
                  <a:pt x="1861" y="1014"/>
                </a:lnTo>
                <a:lnTo>
                  <a:pt x="1862" y="1014"/>
                </a:lnTo>
                <a:lnTo>
                  <a:pt x="1864" y="1016"/>
                </a:lnTo>
                <a:lnTo>
                  <a:pt x="1866" y="1020"/>
                </a:lnTo>
                <a:lnTo>
                  <a:pt x="1872" y="1015"/>
                </a:lnTo>
                <a:lnTo>
                  <a:pt x="1877" y="1010"/>
                </a:lnTo>
                <a:lnTo>
                  <a:pt x="1879" y="1007"/>
                </a:lnTo>
                <a:lnTo>
                  <a:pt x="1881" y="1004"/>
                </a:lnTo>
                <a:lnTo>
                  <a:pt x="1886" y="998"/>
                </a:lnTo>
                <a:lnTo>
                  <a:pt x="1886" y="1000"/>
                </a:lnTo>
                <a:lnTo>
                  <a:pt x="1886" y="999"/>
                </a:lnTo>
                <a:lnTo>
                  <a:pt x="1887" y="999"/>
                </a:lnTo>
                <a:lnTo>
                  <a:pt x="1888" y="1000"/>
                </a:lnTo>
                <a:lnTo>
                  <a:pt x="1889" y="1000"/>
                </a:lnTo>
                <a:lnTo>
                  <a:pt x="1891" y="1003"/>
                </a:lnTo>
                <a:lnTo>
                  <a:pt x="1886" y="1003"/>
                </a:lnTo>
                <a:lnTo>
                  <a:pt x="1885" y="1008"/>
                </a:lnTo>
                <a:lnTo>
                  <a:pt x="1885" y="1011"/>
                </a:lnTo>
                <a:lnTo>
                  <a:pt x="1884" y="1013"/>
                </a:lnTo>
                <a:lnTo>
                  <a:pt x="1883" y="1017"/>
                </a:lnTo>
                <a:lnTo>
                  <a:pt x="1894" y="1014"/>
                </a:lnTo>
                <a:lnTo>
                  <a:pt x="1905" y="1012"/>
                </a:lnTo>
                <a:lnTo>
                  <a:pt x="1908" y="1014"/>
                </a:lnTo>
                <a:lnTo>
                  <a:pt x="1909" y="1016"/>
                </a:lnTo>
                <a:lnTo>
                  <a:pt x="1909" y="1017"/>
                </a:lnTo>
                <a:lnTo>
                  <a:pt x="1908" y="1017"/>
                </a:lnTo>
                <a:lnTo>
                  <a:pt x="1905" y="1018"/>
                </a:lnTo>
                <a:lnTo>
                  <a:pt x="1904" y="1020"/>
                </a:lnTo>
                <a:lnTo>
                  <a:pt x="1904" y="1022"/>
                </a:lnTo>
                <a:lnTo>
                  <a:pt x="1902" y="1026"/>
                </a:lnTo>
                <a:lnTo>
                  <a:pt x="1893" y="1023"/>
                </a:lnTo>
                <a:lnTo>
                  <a:pt x="1890" y="1023"/>
                </a:lnTo>
                <a:lnTo>
                  <a:pt x="1888" y="1023"/>
                </a:lnTo>
                <a:lnTo>
                  <a:pt x="1883" y="1025"/>
                </a:lnTo>
                <a:lnTo>
                  <a:pt x="1874" y="1029"/>
                </a:lnTo>
                <a:lnTo>
                  <a:pt x="1874" y="1034"/>
                </a:lnTo>
                <a:lnTo>
                  <a:pt x="1870" y="1034"/>
                </a:lnTo>
                <a:lnTo>
                  <a:pt x="1866" y="1034"/>
                </a:lnTo>
                <a:lnTo>
                  <a:pt x="1863" y="1039"/>
                </a:lnTo>
                <a:lnTo>
                  <a:pt x="1861" y="1042"/>
                </a:lnTo>
                <a:lnTo>
                  <a:pt x="1858" y="1045"/>
                </a:lnTo>
                <a:lnTo>
                  <a:pt x="1857" y="1048"/>
                </a:lnTo>
                <a:lnTo>
                  <a:pt x="1857" y="1050"/>
                </a:lnTo>
                <a:lnTo>
                  <a:pt x="1857" y="1051"/>
                </a:lnTo>
                <a:lnTo>
                  <a:pt x="1858" y="1054"/>
                </a:lnTo>
                <a:lnTo>
                  <a:pt x="1862" y="1057"/>
                </a:lnTo>
                <a:lnTo>
                  <a:pt x="1869" y="1059"/>
                </a:lnTo>
                <a:lnTo>
                  <a:pt x="1872" y="1065"/>
                </a:lnTo>
                <a:lnTo>
                  <a:pt x="1874" y="1065"/>
                </a:lnTo>
                <a:lnTo>
                  <a:pt x="1875" y="1065"/>
                </a:lnTo>
                <a:lnTo>
                  <a:pt x="1876" y="1065"/>
                </a:lnTo>
                <a:lnTo>
                  <a:pt x="1877" y="1064"/>
                </a:lnTo>
                <a:lnTo>
                  <a:pt x="1878" y="1062"/>
                </a:lnTo>
                <a:lnTo>
                  <a:pt x="1879" y="1062"/>
                </a:lnTo>
                <a:lnTo>
                  <a:pt x="1880" y="1062"/>
                </a:lnTo>
                <a:lnTo>
                  <a:pt x="1880" y="1063"/>
                </a:lnTo>
                <a:lnTo>
                  <a:pt x="1880" y="1065"/>
                </a:lnTo>
                <a:lnTo>
                  <a:pt x="1881" y="1067"/>
                </a:lnTo>
                <a:lnTo>
                  <a:pt x="1883" y="1068"/>
                </a:lnTo>
                <a:lnTo>
                  <a:pt x="1894" y="1059"/>
                </a:lnTo>
                <a:lnTo>
                  <a:pt x="1895" y="1058"/>
                </a:lnTo>
                <a:lnTo>
                  <a:pt x="1895" y="1056"/>
                </a:lnTo>
                <a:lnTo>
                  <a:pt x="1895" y="1052"/>
                </a:lnTo>
                <a:lnTo>
                  <a:pt x="1895" y="1048"/>
                </a:lnTo>
                <a:lnTo>
                  <a:pt x="1897" y="1045"/>
                </a:lnTo>
                <a:lnTo>
                  <a:pt x="1900" y="1043"/>
                </a:lnTo>
                <a:lnTo>
                  <a:pt x="1901" y="1042"/>
                </a:lnTo>
                <a:lnTo>
                  <a:pt x="1902" y="1042"/>
                </a:lnTo>
                <a:lnTo>
                  <a:pt x="1903" y="1043"/>
                </a:lnTo>
                <a:lnTo>
                  <a:pt x="1903" y="1044"/>
                </a:lnTo>
                <a:lnTo>
                  <a:pt x="1904" y="1045"/>
                </a:lnTo>
                <a:lnTo>
                  <a:pt x="1906" y="1046"/>
                </a:lnTo>
                <a:lnTo>
                  <a:pt x="1907" y="1046"/>
                </a:lnTo>
                <a:lnTo>
                  <a:pt x="1908" y="1045"/>
                </a:lnTo>
                <a:lnTo>
                  <a:pt x="1909" y="1041"/>
                </a:lnTo>
                <a:lnTo>
                  <a:pt x="1910" y="1038"/>
                </a:lnTo>
                <a:lnTo>
                  <a:pt x="1911" y="1037"/>
                </a:lnTo>
                <a:lnTo>
                  <a:pt x="1912" y="1037"/>
                </a:lnTo>
                <a:lnTo>
                  <a:pt x="1914" y="1036"/>
                </a:lnTo>
                <a:lnTo>
                  <a:pt x="1918" y="1037"/>
                </a:lnTo>
                <a:lnTo>
                  <a:pt x="1921" y="1037"/>
                </a:lnTo>
                <a:lnTo>
                  <a:pt x="1925" y="1037"/>
                </a:lnTo>
                <a:lnTo>
                  <a:pt x="1925" y="1034"/>
                </a:lnTo>
                <a:lnTo>
                  <a:pt x="1935" y="1029"/>
                </a:lnTo>
                <a:lnTo>
                  <a:pt x="1939" y="1026"/>
                </a:lnTo>
                <a:lnTo>
                  <a:pt x="1941" y="1025"/>
                </a:lnTo>
                <a:lnTo>
                  <a:pt x="1942" y="1023"/>
                </a:lnTo>
                <a:lnTo>
                  <a:pt x="1942" y="1017"/>
                </a:lnTo>
                <a:lnTo>
                  <a:pt x="1947" y="1017"/>
                </a:lnTo>
                <a:lnTo>
                  <a:pt x="1946" y="1013"/>
                </a:lnTo>
                <a:lnTo>
                  <a:pt x="1945" y="1010"/>
                </a:lnTo>
                <a:lnTo>
                  <a:pt x="1944" y="1006"/>
                </a:lnTo>
                <a:lnTo>
                  <a:pt x="1942" y="1000"/>
                </a:lnTo>
                <a:lnTo>
                  <a:pt x="1936" y="1005"/>
                </a:lnTo>
                <a:lnTo>
                  <a:pt x="1933" y="1007"/>
                </a:lnTo>
                <a:lnTo>
                  <a:pt x="1930" y="1009"/>
                </a:lnTo>
                <a:lnTo>
                  <a:pt x="1927" y="1010"/>
                </a:lnTo>
                <a:lnTo>
                  <a:pt x="1924" y="1011"/>
                </a:lnTo>
                <a:lnTo>
                  <a:pt x="1922" y="1011"/>
                </a:lnTo>
                <a:lnTo>
                  <a:pt x="1920" y="1010"/>
                </a:lnTo>
                <a:lnTo>
                  <a:pt x="1917" y="1009"/>
                </a:lnTo>
                <a:lnTo>
                  <a:pt x="1911" y="1003"/>
                </a:lnTo>
                <a:lnTo>
                  <a:pt x="1907" y="1003"/>
                </a:lnTo>
                <a:lnTo>
                  <a:pt x="1906" y="1005"/>
                </a:lnTo>
                <a:lnTo>
                  <a:pt x="1905" y="1006"/>
                </a:lnTo>
                <a:lnTo>
                  <a:pt x="1904" y="1006"/>
                </a:lnTo>
                <a:lnTo>
                  <a:pt x="1902" y="1006"/>
                </a:lnTo>
                <a:lnTo>
                  <a:pt x="1903" y="1005"/>
                </a:lnTo>
                <a:lnTo>
                  <a:pt x="1902" y="1003"/>
                </a:lnTo>
                <a:lnTo>
                  <a:pt x="1900" y="1000"/>
                </a:lnTo>
                <a:lnTo>
                  <a:pt x="1905" y="1000"/>
                </a:lnTo>
                <a:lnTo>
                  <a:pt x="1905" y="999"/>
                </a:lnTo>
                <a:lnTo>
                  <a:pt x="1906" y="998"/>
                </a:lnTo>
                <a:lnTo>
                  <a:pt x="1908" y="995"/>
                </a:lnTo>
                <a:lnTo>
                  <a:pt x="1898" y="992"/>
                </a:lnTo>
                <a:lnTo>
                  <a:pt x="1893" y="991"/>
                </a:lnTo>
                <a:lnTo>
                  <a:pt x="1888" y="989"/>
                </a:lnTo>
                <a:lnTo>
                  <a:pt x="1889" y="986"/>
                </a:lnTo>
                <a:lnTo>
                  <a:pt x="1890" y="981"/>
                </a:lnTo>
                <a:lnTo>
                  <a:pt x="1890" y="977"/>
                </a:lnTo>
                <a:lnTo>
                  <a:pt x="1889" y="976"/>
                </a:lnTo>
                <a:lnTo>
                  <a:pt x="1888" y="975"/>
                </a:lnTo>
                <a:lnTo>
                  <a:pt x="1890" y="975"/>
                </a:lnTo>
                <a:lnTo>
                  <a:pt x="1891" y="975"/>
                </a:lnTo>
                <a:lnTo>
                  <a:pt x="1891" y="974"/>
                </a:lnTo>
                <a:lnTo>
                  <a:pt x="1891" y="972"/>
                </a:lnTo>
                <a:lnTo>
                  <a:pt x="1891" y="969"/>
                </a:lnTo>
                <a:lnTo>
                  <a:pt x="1887" y="970"/>
                </a:lnTo>
                <a:lnTo>
                  <a:pt x="1885" y="971"/>
                </a:lnTo>
                <a:lnTo>
                  <a:pt x="1885" y="972"/>
                </a:lnTo>
                <a:lnTo>
                  <a:pt x="1886" y="972"/>
                </a:lnTo>
                <a:lnTo>
                  <a:pt x="1883" y="972"/>
                </a:lnTo>
                <a:lnTo>
                  <a:pt x="1886" y="964"/>
                </a:lnTo>
                <a:lnTo>
                  <a:pt x="1886" y="962"/>
                </a:lnTo>
                <a:lnTo>
                  <a:pt x="1886" y="961"/>
                </a:lnTo>
                <a:lnTo>
                  <a:pt x="1888" y="955"/>
                </a:lnTo>
                <a:lnTo>
                  <a:pt x="1890" y="951"/>
                </a:lnTo>
                <a:lnTo>
                  <a:pt x="1890" y="949"/>
                </a:lnTo>
                <a:lnTo>
                  <a:pt x="1889" y="948"/>
                </a:lnTo>
                <a:lnTo>
                  <a:pt x="1888" y="947"/>
                </a:lnTo>
                <a:lnTo>
                  <a:pt x="1883" y="948"/>
                </a:lnTo>
                <a:lnTo>
                  <a:pt x="1872" y="949"/>
                </a:lnTo>
                <a:lnTo>
                  <a:pt x="1864" y="950"/>
                </a:lnTo>
                <a:lnTo>
                  <a:pt x="1863" y="950"/>
                </a:lnTo>
                <a:lnTo>
                  <a:pt x="1866" y="950"/>
                </a:lnTo>
                <a:lnTo>
                  <a:pt x="1863" y="944"/>
                </a:lnTo>
                <a:lnTo>
                  <a:pt x="1860" y="939"/>
                </a:lnTo>
                <a:lnTo>
                  <a:pt x="1862" y="939"/>
                </a:lnTo>
                <a:lnTo>
                  <a:pt x="1864" y="939"/>
                </a:lnTo>
                <a:lnTo>
                  <a:pt x="1865" y="938"/>
                </a:lnTo>
                <a:lnTo>
                  <a:pt x="1865" y="937"/>
                </a:lnTo>
                <a:lnTo>
                  <a:pt x="1866" y="936"/>
                </a:lnTo>
                <a:lnTo>
                  <a:pt x="1867" y="935"/>
                </a:lnTo>
                <a:lnTo>
                  <a:pt x="1869" y="936"/>
                </a:lnTo>
                <a:lnTo>
                  <a:pt x="1874" y="944"/>
                </a:lnTo>
                <a:lnTo>
                  <a:pt x="1876" y="943"/>
                </a:lnTo>
                <a:lnTo>
                  <a:pt x="1877" y="942"/>
                </a:lnTo>
                <a:lnTo>
                  <a:pt x="1883" y="941"/>
                </a:lnTo>
                <a:lnTo>
                  <a:pt x="1884" y="935"/>
                </a:lnTo>
                <a:lnTo>
                  <a:pt x="1885" y="932"/>
                </a:lnTo>
                <a:lnTo>
                  <a:pt x="1885" y="931"/>
                </a:lnTo>
                <a:lnTo>
                  <a:pt x="1886" y="930"/>
                </a:lnTo>
                <a:lnTo>
                  <a:pt x="1890" y="930"/>
                </a:lnTo>
                <a:lnTo>
                  <a:pt x="1894" y="930"/>
                </a:lnTo>
                <a:lnTo>
                  <a:pt x="1895" y="928"/>
                </a:lnTo>
                <a:lnTo>
                  <a:pt x="1895" y="927"/>
                </a:lnTo>
                <a:lnTo>
                  <a:pt x="1894" y="923"/>
                </a:lnTo>
                <a:lnTo>
                  <a:pt x="1893" y="919"/>
                </a:lnTo>
                <a:lnTo>
                  <a:pt x="1893" y="918"/>
                </a:lnTo>
                <a:lnTo>
                  <a:pt x="1894" y="916"/>
                </a:lnTo>
                <a:lnTo>
                  <a:pt x="1895" y="917"/>
                </a:lnTo>
                <a:lnTo>
                  <a:pt x="1896" y="917"/>
                </a:lnTo>
                <a:lnTo>
                  <a:pt x="1897" y="917"/>
                </a:lnTo>
                <a:lnTo>
                  <a:pt x="1898" y="916"/>
                </a:lnTo>
                <a:lnTo>
                  <a:pt x="1900" y="913"/>
                </a:lnTo>
                <a:lnTo>
                  <a:pt x="1894" y="910"/>
                </a:lnTo>
                <a:lnTo>
                  <a:pt x="1892" y="908"/>
                </a:lnTo>
                <a:lnTo>
                  <a:pt x="1891" y="906"/>
                </a:lnTo>
                <a:lnTo>
                  <a:pt x="1891" y="905"/>
                </a:lnTo>
                <a:lnTo>
                  <a:pt x="1891" y="902"/>
                </a:lnTo>
                <a:lnTo>
                  <a:pt x="1886" y="900"/>
                </a:lnTo>
                <a:lnTo>
                  <a:pt x="1881" y="899"/>
                </a:lnTo>
                <a:lnTo>
                  <a:pt x="1876" y="899"/>
                </a:lnTo>
                <a:lnTo>
                  <a:pt x="1871" y="900"/>
                </a:lnTo>
                <a:lnTo>
                  <a:pt x="1867" y="901"/>
                </a:lnTo>
                <a:lnTo>
                  <a:pt x="1863" y="902"/>
                </a:lnTo>
                <a:lnTo>
                  <a:pt x="1855" y="905"/>
                </a:lnTo>
                <a:lnTo>
                  <a:pt x="1849" y="907"/>
                </a:lnTo>
                <a:lnTo>
                  <a:pt x="1843" y="910"/>
                </a:lnTo>
                <a:lnTo>
                  <a:pt x="1834" y="915"/>
                </a:lnTo>
                <a:lnTo>
                  <a:pt x="1825" y="921"/>
                </a:lnTo>
                <a:lnTo>
                  <a:pt x="1817" y="928"/>
                </a:lnTo>
                <a:lnTo>
                  <a:pt x="1809" y="935"/>
                </a:lnTo>
                <a:lnTo>
                  <a:pt x="1794" y="950"/>
                </a:lnTo>
                <a:lnTo>
                  <a:pt x="1782" y="967"/>
                </a:lnTo>
                <a:lnTo>
                  <a:pt x="1786" y="959"/>
                </a:lnTo>
                <a:lnTo>
                  <a:pt x="1790" y="953"/>
                </a:lnTo>
                <a:lnTo>
                  <a:pt x="1793" y="945"/>
                </a:lnTo>
                <a:lnTo>
                  <a:pt x="1796" y="939"/>
                </a:lnTo>
                <a:lnTo>
                  <a:pt x="1793" y="938"/>
                </a:lnTo>
                <a:lnTo>
                  <a:pt x="1791" y="939"/>
                </a:lnTo>
                <a:lnTo>
                  <a:pt x="1790" y="938"/>
                </a:lnTo>
                <a:lnTo>
                  <a:pt x="1789" y="937"/>
                </a:lnTo>
                <a:lnTo>
                  <a:pt x="1790" y="936"/>
                </a:lnTo>
                <a:lnTo>
                  <a:pt x="1791" y="935"/>
                </a:lnTo>
                <a:lnTo>
                  <a:pt x="1791" y="934"/>
                </a:lnTo>
                <a:lnTo>
                  <a:pt x="1794" y="934"/>
                </a:lnTo>
                <a:lnTo>
                  <a:pt x="1796" y="934"/>
                </a:lnTo>
                <a:lnTo>
                  <a:pt x="1798" y="933"/>
                </a:lnTo>
                <a:lnTo>
                  <a:pt x="1800" y="931"/>
                </a:lnTo>
                <a:lnTo>
                  <a:pt x="1802" y="929"/>
                </a:lnTo>
                <a:lnTo>
                  <a:pt x="1804" y="925"/>
                </a:lnTo>
                <a:lnTo>
                  <a:pt x="1807" y="920"/>
                </a:lnTo>
                <a:lnTo>
                  <a:pt x="1810" y="916"/>
                </a:lnTo>
                <a:lnTo>
                  <a:pt x="1811" y="915"/>
                </a:lnTo>
                <a:lnTo>
                  <a:pt x="1814" y="916"/>
                </a:lnTo>
                <a:lnTo>
                  <a:pt x="1816" y="916"/>
                </a:lnTo>
                <a:lnTo>
                  <a:pt x="1818" y="916"/>
                </a:lnTo>
                <a:lnTo>
                  <a:pt x="1819" y="914"/>
                </a:lnTo>
                <a:lnTo>
                  <a:pt x="1818" y="912"/>
                </a:lnTo>
                <a:lnTo>
                  <a:pt x="1818" y="909"/>
                </a:lnTo>
                <a:lnTo>
                  <a:pt x="1818" y="908"/>
                </a:lnTo>
                <a:lnTo>
                  <a:pt x="1819" y="907"/>
                </a:lnTo>
                <a:lnTo>
                  <a:pt x="1820" y="907"/>
                </a:lnTo>
                <a:lnTo>
                  <a:pt x="1822" y="907"/>
                </a:lnTo>
                <a:lnTo>
                  <a:pt x="1824" y="908"/>
                </a:lnTo>
                <a:lnTo>
                  <a:pt x="1827" y="908"/>
                </a:lnTo>
                <a:lnTo>
                  <a:pt x="1841" y="891"/>
                </a:lnTo>
                <a:lnTo>
                  <a:pt x="1843" y="888"/>
                </a:lnTo>
                <a:lnTo>
                  <a:pt x="1846" y="885"/>
                </a:lnTo>
                <a:lnTo>
                  <a:pt x="1850" y="880"/>
                </a:lnTo>
                <a:lnTo>
                  <a:pt x="1852" y="878"/>
                </a:lnTo>
                <a:lnTo>
                  <a:pt x="1854" y="877"/>
                </a:lnTo>
                <a:lnTo>
                  <a:pt x="1855" y="877"/>
                </a:lnTo>
                <a:lnTo>
                  <a:pt x="1863" y="875"/>
                </a:lnTo>
                <a:lnTo>
                  <a:pt x="1872" y="874"/>
                </a:lnTo>
                <a:lnTo>
                  <a:pt x="1881" y="875"/>
                </a:lnTo>
                <a:lnTo>
                  <a:pt x="1889" y="875"/>
                </a:lnTo>
                <a:lnTo>
                  <a:pt x="1905" y="877"/>
                </a:lnTo>
                <a:lnTo>
                  <a:pt x="1911" y="877"/>
                </a:lnTo>
                <a:lnTo>
                  <a:pt x="1917" y="877"/>
                </a:lnTo>
                <a:lnTo>
                  <a:pt x="1918" y="876"/>
                </a:lnTo>
                <a:lnTo>
                  <a:pt x="1918" y="875"/>
                </a:lnTo>
                <a:lnTo>
                  <a:pt x="1920" y="873"/>
                </a:lnTo>
                <a:lnTo>
                  <a:pt x="1921" y="872"/>
                </a:lnTo>
                <a:lnTo>
                  <a:pt x="1923" y="871"/>
                </a:lnTo>
                <a:lnTo>
                  <a:pt x="1925" y="871"/>
                </a:lnTo>
                <a:lnTo>
                  <a:pt x="1928" y="871"/>
                </a:lnTo>
                <a:lnTo>
                  <a:pt x="1929" y="871"/>
                </a:lnTo>
                <a:lnTo>
                  <a:pt x="1929" y="872"/>
                </a:lnTo>
                <a:lnTo>
                  <a:pt x="1930" y="875"/>
                </a:lnTo>
                <a:lnTo>
                  <a:pt x="1932" y="877"/>
                </a:lnTo>
                <a:lnTo>
                  <a:pt x="1934" y="877"/>
                </a:lnTo>
                <a:lnTo>
                  <a:pt x="1936" y="877"/>
                </a:lnTo>
                <a:lnTo>
                  <a:pt x="1937" y="876"/>
                </a:lnTo>
                <a:lnTo>
                  <a:pt x="1937" y="875"/>
                </a:lnTo>
                <a:lnTo>
                  <a:pt x="1938" y="873"/>
                </a:lnTo>
                <a:lnTo>
                  <a:pt x="1939" y="871"/>
                </a:lnTo>
                <a:lnTo>
                  <a:pt x="1940" y="871"/>
                </a:lnTo>
                <a:lnTo>
                  <a:pt x="1942" y="871"/>
                </a:lnTo>
                <a:lnTo>
                  <a:pt x="1943" y="872"/>
                </a:lnTo>
                <a:lnTo>
                  <a:pt x="1945" y="875"/>
                </a:lnTo>
                <a:lnTo>
                  <a:pt x="1947" y="879"/>
                </a:lnTo>
                <a:lnTo>
                  <a:pt x="1956" y="879"/>
                </a:lnTo>
                <a:lnTo>
                  <a:pt x="1956" y="874"/>
                </a:lnTo>
                <a:lnTo>
                  <a:pt x="1958" y="874"/>
                </a:lnTo>
                <a:lnTo>
                  <a:pt x="1960" y="874"/>
                </a:lnTo>
                <a:lnTo>
                  <a:pt x="1963" y="876"/>
                </a:lnTo>
                <a:lnTo>
                  <a:pt x="1964" y="877"/>
                </a:lnTo>
                <a:lnTo>
                  <a:pt x="1965" y="877"/>
                </a:lnTo>
                <a:lnTo>
                  <a:pt x="1967" y="877"/>
                </a:lnTo>
                <a:lnTo>
                  <a:pt x="1970" y="877"/>
                </a:lnTo>
                <a:lnTo>
                  <a:pt x="1970" y="871"/>
                </a:lnTo>
                <a:lnTo>
                  <a:pt x="1971" y="871"/>
                </a:lnTo>
                <a:lnTo>
                  <a:pt x="1973" y="870"/>
                </a:lnTo>
                <a:lnTo>
                  <a:pt x="1976" y="871"/>
                </a:lnTo>
                <a:lnTo>
                  <a:pt x="1979" y="871"/>
                </a:lnTo>
                <a:lnTo>
                  <a:pt x="1981" y="871"/>
                </a:lnTo>
                <a:lnTo>
                  <a:pt x="1982" y="870"/>
                </a:lnTo>
                <a:lnTo>
                  <a:pt x="1983" y="869"/>
                </a:lnTo>
                <a:lnTo>
                  <a:pt x="1983" y="867"/>
                </a:lnTo>
                <a:lnTo>
                  <a:pt x="1983" y="863"/>
                </a:lnTo>
                <a:lnTo>
                  <a:pt x="1983" y="862"/>
                </a:lnTo>
                <a:lnTo>
                  <a:pt x="1984" y="862"/>
                </a:lnTo>
                <a:lnTo>
                  <a:pt x="1986" y="861"/>
                </a:lnTo>
                <a:lnTo>
                  <a:pt x="1987" y="860"/>
                </a:lnTo>
                <a:lnTo>
                  <a:pt x="1991" y="859"/>
                </a:lnTo>
                <a:lnTo>
                  <a:pt x="1995" y="858"/>
                </a:lnTo>
                <a:lnTo>
                  <a:pt x="1997" y="857"/>
                </a:lnTo>
                <a:lnTo>
                  <a:pt x="1998" y="856"/>
                </a:lnTo>
                <a:lnTo>
                  <a:pt x="1998" y="853"/>
                </a:lnTo>
                <a:lnTo>
                  <a:pt x="1998" y="848"/>
                </a:lnTo>
                <a:lnTo>
                  <a:pt x="1998" y="846"/>
                </a:lnTo>
                <a:lnTo>
                  <a:pt x="1998" y="843"/>
                </a:lnTo>
                <a:lnTo>
                  <a:pt x="1999" y="841"/>
                </a:lnTo>
                <a:lnTo>
                  <a:pt x="2001" y="839"/>
                </a:lnTo>
                <a:lnTo>
                  <a:pt x="2006" y="837"/>
                </a:lnTo>
                <a:lnTo>
                  <a:pt x="2013" y="835"/>
                </a:lnTo>
                <a:lnTo>
                  <a:pt x="2021" y="832"/>
                </a:lnTo>
                <a:lnTo>
                  <a:pt x="2026" y="831"/>
                </a:lnTo>
                <a:lnTo>
                  <a:pt x="2025" y="831"/>
                </a:lnTo>
                <a:lnTo>
                  <a:pt x="2025" y="832"/>
                </a:lnTo>
                <a:lnTo>
                  <a:pt x="2026" y="833"/>
                </a:lnTo>
                <a:lnTo>
                  <a:pt x="2027" y="833"/>
                </a:lnTo>
                <a:lnTo>
                  <a:pt x="2030" y="833"/>
                </a:lnTo>
                <a:lnTo>
                  <a:pt x="2032" y="833"/>
                </a:lnTo>
                <a:lnTo>
                  <a:pt x="2036" y="830"/>
                </a:lnTo>
                <a:lnTo>
                  <a:pt x="2044" y="824"/>
                </a:lnTo>
                <a:lnTo>
                  <a:pt x="2051" y="818"/>
                </a:lnTo>
                <a:lnTo>
                  <a:pt x="2053" y="815"/>
                </a:lnTo>
                <a:lnTo>
                  <a:pt x="2054" y="814"/>
                </a:lnTo>
                <a:lnTo>
                  <a:pt x="2052" y="786"/>
                </a:lnTo>
                <a:lnTo>
                  <a:pt x="2051" y="785"/>
                </a:lnTo>
                <a:lnTo>
                  <a:pt x="2050" y="786"/>
                </a:lnTo>
                <a:lnTo>
                  <a:pt x="2048" y="787"/>
                </a:lnTo>
                <a:lnTo>
                  <a:pt x="2046" y="788"/>
                </a:lnTo>
                <a:lnTo>
                  <a:pt x="2045" y="789"/>
                </a:lnTo>
                <a:lnTo>
                  <a:pt x="2043" y="788"/>
                </a:lnTo>
                <a:lnTo>
                  <a:pt x="2041" y="788"/>
                </a:lnTo>
                <a:lnTo>
                  <a:pt x="2040" y="787"/>
                </a:lnTo>
                <a:lnTo>
                  <a:pt x="2037" y="785"/>
                </a:lnTo>
                <a:lnTo>
                  <a:pt x="2032" y="779"/>
                </a:lnTo>
                <a:lnTo>
                  <a:pt x="2029" y="777"/>
                </a:lnTo>
                <a:lnTo>
                  <a:pt x="2027" y="776"/>
                </a:lnTo>
                <a:lnTo>
                  <a:pt x="2025" y="775"/>
                </a:lnTo>
                <a:lnTo>
                  <a:pt x="2020" y="774"/>
                </a:lnTo>
                <a:lnTo>
                  <a:pt x="2016" y="774"/>
                </a:lnTo>
                <a:lnTo>
                  <a:pt x="2012" y="774"/>
                </a:lnTo>
                <a:lnTo>
                  <a:pt x="2012" y="775"/>
                </a:lnTo>
                <a:lnTo>
                  <a:pt x="2013" y="777"/>
                </a:lnTo>
                <a:lnTo>
                  <a:pt x="2015" y="780"/>
                </a:lnTo>
                <a:lnTo>
                  <a:pt x="2007" y="781"/>
                </a:lnTo>
                <a:lnTo>
                  <a:pt x="2001" y="783"/>
                </a:lnTo>
                <a:lnTo>
                  <a:pt x="1989" y="788"/>
                </a:lnTo>
                <a:lnTo>
                  <a:pt x="1976" y="794"/>
                </a:lnTo>
                <a:lnTo>
                  <a:pt x="1976" y="800"/>
                </a:lnTo>
                <a:lnTo>
                  <a:pt x="1972" y="800"/>
                </a:lnTo>
                <a:lnTo>
                  <a:pt x="1970" y="799"/>
                </a:lnTo>
                <a:lnTo>
                  <a:pt x="1969" y="798"/>
                </a:lnTo>
                <a:lnTo>
                  <a:pt x="1969" y="796"/>
                </a:lnTo>
                <a:lnTo>
                  <a:pt x="1969" y="792"/>
                </a:lnTo>
                <a:lnTo>
                  <a:pt x="1968" y="790"/>
                </a:lnTo>
                <a:lnTo>
                  <a:pt x="1967" y="788"/>
                </a:lnTo>
                <a:lnTo>
                  <a:pt x="1969" y="788"/>
                </a:lnTo>
                <a:lnTo>
                  <a:pt x="1971" y="788"/>
                </a:lnTo>
                <a:lnTo>
                  <a:pt x="1976" y="788"/>
                </a:lnTo>
                <a:lnTo>
                  <a:pt x="1980" y="789"/>
                </a:lnTo>
                <a:lnTo>
                  <a:pt x="1982" y="789"/>
                </a:lnTo>
                <a:lnTo>
                  <a:pt x="1984" y="788"/>
                </a:lnTo>
                <a:lnTo>
                  <a:pt x="1986" y="787"/>
                </a:lnTo>
                <a:lnTo>
                  <a:pt x="1988" y="786"/>
                </a:lnTo>
                <a:lnTo>
                  <a:pt x="1992" y="782"/>
                </a:lnTo>
                <a:lnTo>
                  <a:pt x="1997" y="777"/>
                </a:lnTo>
                <a:lnTo>
                  <a:pt x="2001" y="774"/>
                </a:lnTo>
                <a:lnTo>
                  <a:pt x="2003" y="774"/>
                </a:lnTo>
                <a:lnTo>
                  <a:pt x="2005" y="773"/>
                </a:lnTo>
                <a:lnTo>
                  <a:pt x="2009" y="773"/>
                </a:lnTo>
                <a:lnTo>
                  <a:pt x="2014" y="773"/>
                </a:lnTo>
                <a:lnTo>
                  <a:pt x="2016" y="772"/>
                </a:lnTo>
                <a:lnTo>
                  <a:pt x="2018" y="772"/>
                </a:lnTo>
                <a:lnTo>
                  <a:pt x="2019" y="771"/>
                </a:lnTo>
                <a:lnTo>
                  <a:pt x="2020" y="769"/>
                </a:lnTo>
                <a:lnTo>
                  <a:pt x="2022" y="766"/>
                </a:lnTo>
                <a:lnTo>
                  <a:pt x="2024" y="763"/>
                </a:lnTo>
                <a:lnTo>
                  <a:pt x="2026" y="760"/>
                </a:lnTo>
                <a:lnTo>
                  <a:pt x="2025" y="760"/>
                </a:lnTo>
                <a:lnTo>
                  <a:pt x="2023" y="761"/>
                </a:lnTo>
                <a:lnTo>
                  <a:pt x="2018" y="763"/>
                </a:lnTo>
                <a:lnTo>
                  <a:pt x="2015" y="757"/>
                </a:lnTo>
                <a:lnTo>
                  <a:pt x="2017" y="757"/>
                </a:lnTo>
                <a:lnTo>
                  <a:pt x="2018" y="756"/>
                </a:lnTo>
                <a:lnTo>
                  <a:pt x="2017" y="755"/>
                </a:lnTo>
                <a:lnTo>
                  <a:pt x="2017" y="754"/>
                </a:lnTo>
                <a:lnTo>
                  <a:pt x="2014" y="753"/>
                </a:lnTo>
                <a:lnTo>
                  <a:pt x="2012" y="752"/>
                </a:lnTo>
                <a:lnTo>
                  <a:pt x="2012" y="753"/>
                </a:lnTo>
                <a:lnTo>
                  <a:pt x="2012" y="755"/>
                </a:lnTo>
                <a:lnTo>
                  <a:pt x="2011" y="756"/>
                </a:lnTo>
                <a:lnTo>
                  <a:pt x="2010" y="757"/>
                </a:lnTo>
                <a:lnTo>
                  <a:pt x="2009" y="758"/>
                </a:lnTo>
                <a:lnTo>
                  <a:pt x="2007" y="757"/>
                </a:lnTo>
                <a:lnTo>
                  <a:pt x="2003" y="756"/>
                </a:lnTo>
                <a:lnTo>
                  <a:pt x="2001" y="755"/>
                </a:lnTo>
                <a:lnTo>
                  <a:pt x="2000" y="754"/>
                </a:lnTo>
                <a:lnTo>
                  <a:pt x="2000" y="752"/>
                </a:lnTo>
                <a:lnTo>
                  <a:pt x="2000" y="748"/>
                </a:lnTo>
                <a:lnTo>
                  <a:pt x="1999" y="746"/>
                </a:lnTo>
                <a:lnTo>
                  <a:pt x="1998" y="743"/>
                </a:lnTo>
                <a:lnTo>
                  <a:pt x="1990" y="746"/>
                </a:lnTo>
                <a:lnTo>
                  <a:pt x="1985" y="747"/>
                </a:lnTo>
                <a:lnTo>
                  <a:pt x="1982" y="746"/>
                </a:lnTo>
                <a:lnTo>
                  <a:pt x="1978" y="746"/>
                </a:lnTo>
                <a:lnTo>
                  <a:pt x="1967" y="743"/>
                </a:lnTo>
                <a:lnTo>
                  <a:pt x="1967" y="740"/>
                </a:lnTo>
                <a:lnTo>
                  <a:pt x="1968" y="737"/>
                </a:lnTo>
                <a:lnTo>
                  <a:pt x="1969" y="734"/>
                </a:lnTo>
                <a:lnTo>
                  <a:pt x="1968" y="732"/>
                </a:lnTo>
                <a:lnTo>
                  <a:pt x="1967" y="729"/>
                </a:lnTo>
                <a:lnTo>
                  <a:pt x="1964" y="729"/>
                </a:lnTo>
                <a:lnTo>
                  <a:pt x="1963" y="728"/>
                </a:lnTo>
                <a:lnTo>
                  <a:pt x="1960" y="725"/>
                </a:lnTo>
                <a:lnTo>
                  <a:pt x="1958" y="722"/>
                </a:lnTo>
                <a:lnTo>
                  <a:pt x="1956" y="721"/>
                </a:lnTo>
                <a:lnTo>
                  <a:pt x="1954" y="721"/>
                </a:lnTo>
                <a:lnTo>
                  <a:pt x="1952" y="721"/>
                </a:lnTo>
                <a:lnTo>
                  <a:pt x="1949" y="721"/>
                </a:lnTo>
                <a:lnTo>
                  <a:pt x="1947" y="721"/>
                </a:lnTo>
                <a:lnTo>
                  <a:pt x="1942" y="707"/>
                </a:lnTo>
                <a:lnTo>
                  <a:pt x="1939" y="709"/>
                </a:lnTo>
                <a:lnTo>
                  <a:pt x="1937" y="710"/>
                </a:lnTo>
                <a:lnTo>
                  <a:pt x="1936" y="710"/>
                </a:lnTo>
                <a:lnTo>
                  <a:pt x="1939" y="698"/>
                </a:lnTo>
                <a:lnTo>
                  <a:pt x="1937" y="699"/>
                </a:lnTo>
                <a:lnTo>
                  <a:pt x="1936" y="699"/>
                </a:lnTo>
                <a:lnTo>
                  <a:pt x="1935" y="698"/>
                </a:lnTo>
                <a:lnTo>
                  <a:pt x="1933" y="696"/>
                </a:lnTo>
                <a:lnTo>
                  <a:pt x="1945" y="695"/>
                </a:lnTo>
                <a:lnTo>
                  <a:pt x="1953" y="696"/>
                </a:lnTo>
                <a:lnTo>
                  <a:pt x="1953" y="691"/>
                </a:lnTo>
                <a:lnTo>
                  <a:pt x="1953" y="687"/>
                </a:lnTo>
                <a:lnTo>
                  <a:pt x="1950" y="686"/>
                </a:lnTo>
                <a:lnTo>
                  <a:pt x="1946" y="684"/>
                </a:lnTo>
                <a:lnTo>
                  <a:pt x="1939" y="681"/>
                </a:lnTo>
                <a:lnTo>
                  <a:pt x="1940" y="675"/>
                </a:lnTo>
                <a:lnTo>
                  <a:pt x="1940" y="671"/>
                </a:lnTo>
                <a:lnTo>
                  <a:pt x="1939" y="669"/>
                </a:lnTo>
                <a:lnTo>
                  <a:pt x="1939" y="667"/>
                </a:lnTo>
                <a:lnTo>
                  <a:pt x="1936" y="667"/>
                </a:lnTo>
                <a:lnTo>
                  <a:pt x="1934" y="667"/>
                </a:lnTo>
                <a:lnTo>
                  <a:pt x="1933" y="666"/>
                </a:lnTo>
                <a:lnTo>
                  <a:pt x="1930" y="663"/>
                </a:lnTo>
                <a:lnTo>
                  <a:pt x="1925" y="656"/>
                </a:lnTo>
                <a:lnTo>
                  <a:pt x="1927" y="651"/>
                </a:lnTo>
                <a:lnTo>
                  <a:pt x="1928" y="648"/>
                </a:lnTo>
                <a:lnTo>
                  <a:pt x="1918" y="648"/>
                </a:lnTo>
                <a:lnTo>
                  <a:pt x="1908" y="648"/>
                </a:lnTo>
                <a:lnTo>
                  <a:pt x="1915" y="644"/>
                </a:lnTo>
                <a:lnTo>
                  <a:pt x="1922" y="639"/>
                </a:lnTo>
                <a:lnTo>
                  <a:pt x="1914" y="622"/>
                </a:lnTo>
                <a:lnTo>
                  <a:pt x="1908" y="623"/>
                </a:lnTo>
                <a:lnTo>
                  <a:pt x="1905" y="623"/>
                </a:lnTo>
                <a:lnTo>
                  <a:pt x="1902" y="622"/>
                </a:lnTo>
                <a:lnTo>
                  <a:pt x="1901" y="621"/>
                </a:lnTo>
                <a:lnTo>
                  <a:pt x="1902" y="620"/>
                </a:lnTo>
                <a:lnTo>
                  <a:pt x="1902" y="618"/>
                </a:lnTo>
                <a:lnTo>
                  <a:pt x="1900" y="617"/>
                </a:lnTo>
                <a:lnTo>
                  <a:pt x="1900" y="608"/>
                </a:lnTo>
                <a:lnTo>
                  <a:pt x="1899" y="606"/>
                </a:lnTo>
                <a:lnTo>
                  <a:pt x="1899" y="603"/>
                </a:lnTo>
                <a:lnTo>
                  <a:pt x="1900" y="594"/>
                </a:lnTo>
                <a:lnTo>
                  <a:pt x="1894" y="591"/>
                </a:lnTo>
                <a:lnTo>
                  <a:pt x="1894" y="588"/>
                </a:lnTo>
                <a:lnTo>
                  <a:pt x="1895" y="585"/>
                </a:lnTo>
                <a:lnTo>
                  <a:pt x="1896" y="582"/>
                </a:lnTo>
                <a:lnTo>
                  <a:pt x="1897" y="580"/>
                </a:lnTo>
                <a:lnTo>
                  <a:pt x="1893" y="580"/>
                </a:lnTo>
                <a:lnTo>
                  <a:pt x="1888" y="580"/>
                </a:lnTo>
                <a:lnTo>
                  <a:pt x="1880" y="599"/>
                </a:lnTo>
                <a:lnTo>
                  <a:pt x="1877" y="607"/>
                </a:lnTo>
                <a:lnTo>
                  <a:pt x="1875" y="611"/>
                </a:lnTo>
                <a:lnTo>
                  <a:pt x="1874" y="617"/>
                </a:lnTo>
                <a:lnTo>
                  <a:pt x="1873" y="617"/>
                </a:lnTo>
                <a:lnTo>
                  <a:pt x="1872" y="616"/>
                </a:lnTo>
                <a:lnTo>
                  <a:pt x="1871" y="615"/>
                </a:lnTo>
                <a:lnTo>
                  <a:pt x="1871" y="614"/>
                </a:lnTo>
                <a:lnTo>
                  <a:pt x="1872" y="611"/>
                </a:lnTo>
                <a:lnTo>
                  <a:pt x="1872" y="608"/>
                </a:lnTo>
                <a:lnTo>
                  <a:pt x="1870" y="610"/>
                </a:lnTo>
                <a:lnTo>
                  <a:pt x="1867" y="611"/>
                </a:lnTo>
                <a:lnTo>
                  <a:pt x="1865" y="613"/>
                </a:lnTo>
                <a:lnTo>
                  <a:pt x="1863" y="614"/>
                </a:lnTo>
                <a:lnTo>
                  <a:pt x="1863" y="616"/>
                </a:lnTo>
                <a:lnTo>
                  <a:pt x="1863" y="618"/>
                </a:lnTo>
                <a:lnTo>
                  <a:pt x="1864" y="621"/>
                </a:lnTo>
                <a:lnTo>
                  <a:pt x="1863" y="622"/>
                </a:lnTo>
                <a:lnTo>
                  <a:pt x="1860" y="620"/>
                </a:lnTo>
                <a:lnTo>
                  <a:pt x="1859" y="619"/>
                </a:lnTo>
                <a:lnTo>
                  <a:pt x="1858" y="619"/>
                </a:lnTo>
                <a:lnTo>
                  <a:pt x="1857" y="620"/>
                </a:lnTo>
                <a:lnTo>
                  <a:pt x="1856" y="622"/>
                </a:lnTo>
                <a:lnTo>
                  <a:pt x="1856" y="625"/>
                </a:lnTo>
                <a:lnTo>
                  <a:pt x="1856" y="628"/>
                </a:lnTo>
                <a:lnTo>
                  <a:pt x="1855" y="631"/>
                </a:lnTo>
                <a:lnTo>
                  <a:pt x="1852" y="633"/>
                </a:lnTo>
                <a:lnTo>
                  <a:pt x="1848" y="635"/>
                </a:lnTo>
                <a:lnTo>
                  <a:pt x="1841" y="639"/>
                </a:lnTo>
                <a:lnTo>
                  <a:pt x="1837" y="637"/>
                </a:lnTo>
                <a:lnTo>
                  <a:pt x="1835" y="634"/>
                </a:lnTo>
                <a:lnTo>
                  <a:pt x="1829" y="628"/>
                </a:lnTo>
                <a:lnTo>
                  <a:pt x="1828" y="630"/>
                </a:lnTo>
                <a:lnTo>
                  <a:pt x="1826" y="632"/>
                </a:lnTo>
                <a:lnTo>
                  <a:pt x="1824" y="634"/>
                </a:lnTo>
                <a:lnTo>
                  <a:pt x="1823" y="634"/>
                </a:lnTo>
                <a:lnTo>
                  <a:pt x="1821" y="634"/>
                </a:lnTo>
                <a:lnTo>
                  <a:pt x="1820" y="631"/>
                </a:lnTo>
                <a:lnTo>
                  <a:pt x="1819" y="627"/>
                </a:lnTo>
                <a:lnTo>
                  <a:pt x="1818" y="620"/>
                </a:lnTo>
                <a:lnTo>
                  <a:pt x="1809" y="619"/>
                </a:lnTo>
                <a:lnTo>
                  <a:pt x="1805" y="619"/>
                </a:lnTo>
                <a:lnTo>
                  <a:pt x="1801" y="617"/>
                </a:lnTo>
                <a:lnTo>
                  <a:pt x="1793" y="614"/>
                </a:lnTo>
                <a:lnTo>
                  <a:pt x="1793" y="605"/>
                </a:lnTo>
                <a:lnTo>
                  <a:pt x="1793" y="598"/>
                </a:lnTo>
                <a:lnTo>
                  <a:pt x="1792" y="592"/>
                </a:lnTo>
                <a:lnTo>
                  <a:pt x="1790" y="583"/>
                </a:lnTo>
                <a:lnTo>
                  <a:pt x="1795" y="582"/>
                </a:lnTo>
                <a:lnTo>
                  <a:pt x="1797" y="582"/>
                </a:lnTo>
                <a:lnTo>
                  <a:pt x="1798" y="580"/>
                </a:lnTo>
                <a:lnTo>
                  <a:pt x="1798" y="578"/>
                </a:lnTo>
                <a:lnTo>
                  <a:pt x="1798" y="577"/>
                </a:lnTo>
                <a:lnTo>
                  <a:pt x="1797" y="577"/>
                </a:lnTo>
                <a:lnTo>
                  <a:pt x="1795" y="577"/>
                </a:lnTo>
                <a:lnTo>
                  <a:pt x="1793" y="577"/>
                </a:lnTo>
                <a:lnTo>
                  <a:pt x="1798" y="568"/>
                </a:lnTo>
                <a:lnTo>
                  <a:pt x="1804" y="558"/>
                </a:lnTo>
                <a:lnTo>
                  <a:pt x="1801" y="559"/>
                </a:lnTo>
                <a:lnTo>
                  <a:pt x="1798" y="561"/>
                </a:lnTo>
                <a:lnTo>
                  <a:pt x="1797" y="562"/>
                </a:lnTo>
                <a:lnTo>
                  <a:pt x="1796" y="563"/>
                </a:lnTo>
                <a:lnTo>
                  <a:pt x="1793" y="563"/>
                </a:lnTo>
                <a:lnTo>
                  <a:pt x="1790" y="562"/>
                </a:lnTo>
                <a:lnTo>
                  <a:pt x="1786" y="561"/>
                </a:lnTo>
                <a:lnTo>
                  <a:pt x="1784" y="560"/>
                </a:lnTo>
                <a:lnTo>
                  <a:pt x="1782" y="561"/>
                </a:lnTo>
                <a:lnTo>
                  <a:pt x="1782" y="558"/>
                </a:lnTo>
                <a:lnTo>
                  <a:pt x="1781" y="556"/>
                </a:lnTo>
                <a:lnTo>
                  <a:pt x="1782" y="555"/>
                </a:lnTo>
                <a:lnTo>
                  <a:pt x="1783" y="555"/>
                </a:lnTo>
                <a:lnTo>
                  <a:pt x="1784" y="555"/>
                </a:lnTo>
                <a:lnTo>
                  <a:pt x="1786" y="552"/>
                </a:lnTo>
                <a:lnTo>
                  <a:pt x="1787" y="550"/>
                </a:lnTo>
                <a:lnTo>
                  <a:pt x="1787" y="549"/>
                </a:lnTo>
                <a:lnTo>
                  <a:pt x="1784" y="549"/>
                </a:lnTo>
                <a:lnTo>
                  <a:pt x="1781" y="549"/>
                </a:lnTo>
                <a:lnTo>
                  <a:pt x="1773" y="549"/>
                </a:lnTo>
                <a:lnTo>
                  <a:pt x="1765" y="550"/>
                </a:lnTo>
                <a:lnTo>
                  <a:pt x="1762" y="550"/>
                </a:lnTo>
                <a:lnTo>
                  <a:pt x="1759" y="549"/>
                </a:lnTo>
                <a:lnTo>
                  <a:pt x="1759" y="545"/>
                </a:lnTo>
                <a:lnTo>
                  <a:pt x="1759" y="541"/>
                </a:lnTo>
                <a:lnTo>
                  <a:pt x="1753" y="541"/>
                </a:lnTo>
                <a:lnTo>
                  <a:pt x="1753" y="535"/>
                </a:lnTo>
                <a:lnTo>
                  <a:pt x="1753" y="534"/>
                </a:lnTo>
                <a:lnTo>
                  <a:pt x="1752" y="532"/>
                </a:lnTo>
                <a:lnTo>
                  <a:pt x="1749" y="529"/>
                </a:lnTo>
                <a:lnTo>
                  <a:pt x="1745" y="526"/>
                </a:lnTo>
                <a:lnTo>
                  <a:pt x="1741" y="523"/>
                </a:lnTo>
                <a:lnTo>
                  <a:pt x="1732" y="517"/>
                </a:lnTo>
                <a:lnTo>
                  <a:pt x="1725" y="513"/>
                </a:lnTo>
                <a:lnTo>
                  <a:pt x="1723" y="514"/>
                </a:lnTo>
                <a:lnTo>
                  <a:pt x="1720" y="514"/>
                </a:lnTo>
                <a:lnTo>
                  <a:pt x="1717" y="515"/>
                </a:lnTo>
                <a:lnTo>
                  <a:pt x="1714" y="515"/>
                </a:lnTo>
                <a:lnTo>
                  <a:pt x="1713" y="517"/>
                </a:lnTo>
                <a:lnTo>
                  <a:pt x="1711" y="520"/>
                </a:lnTo>
                <a:lnTo>
                  <a:pt x="1710" y="522"/>
                </a:lnTo>
                <a:lnTo>
                  <a:pt x="1708" y="524"/>
                </a:lnTo>
                <a:lnTo>
                  <a:pt x="1707" y="524"/>
                </a:lnTo>
                <a:lnTo>
                  <a:pt x="1705" y="524"/>
                </a:lnTo>
                <a:lnTo>
                  <a:pt x="1701" y="524"/>
                </a:lnTo>
                <a:lnTo>
                  <a:pt x="1698" y="523"/>
                </a:lnTo>
                <a:lnTo>
                  <a:pt x="1696" y="523"/>
                </a:lnTo>
                <a:lnTo>
                  <a:pt x="1694" y="524"/>
                </a:lnTo>
                <a:lnTo>
                  <a:pt x="1694" y="530"/>
                </a:lnTo>
                <a:lnTo>
                  <a:pt x="1691" y="530"/>
                </a:lnTo>
                <a:lnTo>
                  <a:pt x="1687" y="530"/>
                </a:lnTo>
                <a:lnTo>
                  <a:pt x="1683" y="529"/>
                </a:lnTo>
                <a:lnTo>
                  <a:pt x="1679" y="528"/>
                </a:lnTo>
                <a:lnTo>
                  <a:pt x="1671" y="526"/>
                </a:lnTo>
                <a:lnTo>
                  <a:pt x="1663" y="524"/>
                </a:lnTo>
                <a:lnTo>
                  <a:pt x="1657" y="524"/>
                </a:lnTo>
                <a:lnTo>
                  <a:pt x="1653" y="525"/>
                </a:lnTo>
                <a:lnTo>
                  <a:pt x="1648" y="526"/>
                </a:lnTo>
                <a:lnTo>
                  <a:pt x="1644" y="527"/>
                </a:lnTo>
                <a:lnTo>
                  <a:pt x="1641" y="535"/>
                </a:lnTo>
                <a:lnTo>
                  <a:pt x="1644" y="536"/>
                </a:lnTo>
                <a:lnTo>
                  <a:pt x="1646" y="537"/>
                </a:lnTo>
                <a:lnTo>
                  <a:pt x="1652" y="538"/>
                </a:lnTo>
                <a:lnTo>
                  <a:pt x="1652" y="544"/>
                </a:lnTo>
                <a:lnTo>
                  <a:pt x="1647" y="544"/>
                </a:lnTo>
                <a:lnTo>
                  <a:pt x="1646" y="545"/>
                </a:lnTo>
                <a:lnTo>
                  <a:pt x="1646" y="546"/>
                </a:lnTo>
                <a:lnTo>
                  <a:pt x="1648" y="547"/>
                </a:lnTo>
                <a:lnTo>
                  <a:pt x="1649" y="548"/>
                </a:lnTo>
                <a:lnTo>
                  <a:pt x="1650" y="550"/>
                </a:lnTo>
                <a:lnTo>
                  <a:pt x="1649" y="552"/>
                </a:lnTo>
                <a:lnTo>
                  <a:pt x="1646" y="557"/>
                </a:lnTo>
                <a:lnTo>
                  <a:pt x="1643" y="560"/>
                </a:lnTo>
                <a:lnTo>
                  <a:pt x="1641" y="563"/>
                </a:lnTo>
                <a:lnTo>
                  <a:pt x="1639" y="563"/>
                </a:lnTo>
                <a:lnTo>
                  <a:pt x="1638" y="564"/>
                </a:lnTo>
                <a:lnTo>
                  <a:pt x="1639" y="565"/>
                </a:lnTo>
                <a:lnTo>
                  <a:pt x="1641" y="569"/>
                </a:lnTo>
                <a:lnTo>
                  <a:pt x="1645" y="569"/>
                </a:lnTo>
                <a:lnTo>
                  <a:pt x="1649" y="569"/>
                </a:lnTo>
                <a:lnTo>
                  <a:pt x="1649" y="573"/>
                </a:lnTo>
                <a:lnTo>
                  <a:pt x="1649" y="576"/>
                </a:lnTo>
                <a:lnTo>
                  <a:pt x="1647" y="581"/>
                </a:lnTo>
                <a:lnTo>
                  <a:pt x="1648" y="583"/>
                </a:lnTo>
                <a:lnTo>
                  <a:pt x="1649" y="586"/>
                </a:lnTo>
                <a:lnTo>
                  <a:pt x="1651" y="588"/>
                </a:lnTo>
                <a:lnTo>
                  <a:pt x="1655" y="591"/>
                </a:lnTo>
                <a:lnTo>
                  <a:pt x="1655" y="592"/>
                </a:lnTo>
                <a:lnTo>
                  <a:pt x="1656" y="593"/>
                </a:lnTo>
                <a:lnTo>
                  <a:pt x="1655" y="596"/>
                </a:lnTo>
                <a:lnTo>
                  <a:pt x="1653" y="598"/>
                </a:lnTo>
                <a:lnTo>
                  <a:pt x="1652" y="597"/>
                </a:lnTo>
                <a:lnTo>
                  <a:pt x="1649" y="603"/>
                </a:lnTo>
                <a:lnTo>
                  <a:pt x="1645" y="601"/>
                </a:lnTo>
                <a:lnTo>
                  <a:pt x="1641" y="600"/>
                </a:lnTo>
                <a:lnTo>
                  <a:pt x="1644" y="606"/>
                </a:lnTo>
                <a:lnTo>
                  <a:pt x="1645" y="605"/>
                </a:lnTo>
                <a:lnTo>
                  <a:pt x="1646" y="605"/>
                </a:lnTo>
                <a:lnTo>
                  <a:pt x="1647" y="606"/>
                </a:lnTo>
                <a:lnTo>
                  <a:pt x="1647" y="608"/>
                </a:lnTo>
                <a:lnTo>
                  <a:pt x="1647" y="611"/>
                </a:lnTo>
                <a:lnTo>
                  <a:pt x="1647" y="614"/>
                </a:lnTo>
                <a:lnTo>
                  <a:pt x="1642" y="615"/>
                </a:lnTo>
                <a:lnTo>
                  <a:pt x="1638" y="615"/>
                </a:lnTo>
                <a:lnTo>
                  <a:pt x="1634" y="615"/>
                </a:lnTo>
                <a:lnTo>
                  <a:pt x="1630" y="617"/>
                </a:lnTo>
                <a:lnTo>
                  <a:pt x="1630" y="618"/>
                </a:lnTo>
                <a:lnTo>
                  <a:pt x="1630" y="620"/>
                </a:lnTo>
                <a:lnTo>
                  <a:pt x="1630" y="626"/>
                </a:lnTo>
                <a:lnTo>
                  <a:pt x="1630" y="634"/>
                </a:lnTo>
                <a:lnTo>
                  <a:pt x="1632" y="635"/>
                </a:lnTo>
                <a:lnTo>
                  <a:pt x="1634" y="635"/>
                </a:lnTo>
                <a:lnTo>
                  <a:pt x="1638" y="636"/>
                </a:lnTo>
                <a:lnTo>
                  <a:pt x="1643" y="637"/>
                </a:lnTo>
                <a:lnTo>
                  <a:pt x="1647" y="639"/>
                </a:lnTo>
                <a:lnTo>
                  <a:pt x="1649" y="642"/>
                </a:lnTo>
                <a:lnTo>
                  <a:pt x="1651" y="646"/>
                </a:lnTo>
                <a:lnTo>
                  <a:pt x="1652" y="650"/>
                </a:lnTo>
                <a:lnTo>
                  <a:pt x="1653" y="654"/>
                </a:lnTo>
                <a:lnTo>
                  <a:pt x="1655" y="663"/>
                </a:lnTo>
                <a:lnTo>
                  <a:pt x="1656" y="667"/>
                </a:lnTo>
                <a:lnTo>
                  <a:pt x="1658" y="670"/>
                </a:lnTo>
                <a:lnTo>
                  <a:pt x="1659" y="671"/>
                </a:lnTo>
                <a:lnTo>
                  <a:pt x="1660" y="672"/>
                </a:lnTo>
                <a:lnTo>
                  <a:pt x="1664" y="674"/>
                </a:lnTo>
                <a:lnTo>
                  <a:pt x="1667" y="676"/>
                </a:lnTo>
                <a:lnTo>
                  <a:pt x="1668" y="678"/>
                </a:lnTo>
                <a:lnTo>
                  <a:pt x="1669" y="679"/>
                </a:lnTo>
                <a:lnTo>
                  <a:pt x="1669" y="683"/>
                </a:lnTo>
                <a:lnTo>
                  <a:pt x="1668" y="690"/>
                </a:lnTo>
                <a:lnTo>
                  <a:pt x="1663" y="707"/>
                </a:lnTo>
                <a:lnTo>
                  <a:pt x="1666" y="704"/>
                </a:lnTo>
                <a:lnTo>
                  <a:pt x="1667" y="702"/>
                </a:lnTo>
                <a:lnTo>
                  <a:pt x="1668" y="701"/>
                </a:lnTo>
                <a:lnTo>
                  <a:pt x="1669" y="701"/>
                </a:lnTo>
                <a:lnTo>
                  <a:pt x="1670" y="702"/>
                </a:lnTo>
                <a:lnTo>
                  <a:pt x="1670" y="703"/>
                </a:lnTo>
                <a:lnTo>
                  <a:pt x="1671" y="707"/>
                </a:lnTo>
                <a:lnTo>
                  <a:pt x="1672" y="712"/>
                </a:lnTo>
                <a:lnTo>
                  <a:pt x="1670" y="713"/>
                </a:lnTo>
                <a:lnTo>
                  <a:pt x="1668" y="713"/>
                </a:lnTo>
                <a:lnTo>
                  <a:pt x="1665" y="712"/>
                </a:lnTo>
                <a:lnTo>
                  <a:pt x="1663" y="712"/>
                </a:lnTo>
                <a:lnTo>
                  <a:pt x="1655" y="729"/>
                </a:lnTo>
                <a:lnTo>
                  <a:pt x="1651" y="733"/>
                </a:lnTo>
                <a:lnTo>
                  <a:pt x="1647" y="737"/>
                </a:lnTo>
                <a:lnTo>
                  <a:pt x="1643" y="741"/>
                </a:lnTo>
                <a:lnTo>
                  <a:pt x="1638" y="744"/>
                </a:lnTo>
                <a:lnTo>
                  <a:pt x="1629" y="750"/>
                </a:lnTo>
                <a:lnTo>
                  <a:pt x="1618" y="755"/>
                </a:lnTo>
                <a:lnTo>
                  <a:pt x="1621" y="767"/>
                </a:lnTo>
                <a:lnTo>
                  <a:pt x="1623" y="779"/>
                </a:lnTo>
                <a:lnTo>
                  <a:pt x="1625" y="789"/>
                </a:lnTo>
                <a:lnTo>
                  <a:pt x="1627" y="800"/>
                </a:lnTo>
                <a:lnTo>
                  <a:pt x="1628" y="805"/>
                </a:lnTo>
                <a:lnTo>
                  <a:pt x="1628" y="810"/>
                </a:lnTo>
                <a:lnTo>
                  <a:pt x="1628" y="820"/>
                </a:lnTo>
                <a:lnTo>
                  <a:pt x="1628" y="825"/>
                </a:lnTo>
                <a:lnTo>
                  <a:pt x="1627" y="831"/>
                </a:lnTo>
                <a:lnTo>
                  <a:pt x="1626" y="836"/>
                </a:lnTo>
                <a:lnTo>
                  <a:pt x="1624" y="842"/>
                </a:lnTo>
                <a:lnTo>
                  <a:pt x="1620" y="841"/>
                </a:lnTo>
                <a:lnTo>
                  <a:pt x="1616" y="842"/>
                </a:lnTo>
                <a:lnTo>
                  <a:pt x="1613" y="844"/>
                </a:lnTo>
                <a:lnTo>
                  <a:pt x="1611" y="846"/>
                </a:lnTo>
                <a:lnTo>
                  <a:pt x="1609" y="850"/>
                </a:lnTo>
                <a:lnTo>
                  <a:pt x="1608" y="851"/>
                </a:lnTo>
                <a:lnTo>
                  <a:pt x="1605" y="851"/>
                </a:lnTo>
                <a:lnTo>
                  <a:pt x="1601" y="850"/>
                </a:lnTo>
                <a:lnTo>
                  <a:pt x="1596" y="847"/>
                </a:lnTo>
                <a:lnTo>
                  <a:pt x="1592" y="844"/>
                </a:lnTo>
                <a:lnTo>
                  <a:pt x="1586" y="838"/>
                </a:lnTo>
                <a:lnTo>
                  <a:pt x="1576" y="828"/>
                </a:lnTo>
                <a:lnTo>
                  <a:pt x="1576" y="825"/>
                </a:lnTo>
                <a:lnTo>
                  <a:pt x="1577" y="822"/>
                </a:lnTo>
                <a:lnTo>
                  <a:pt x="1578" y="818"/>
                </a:lnTo>
                <a:lnTo>
                  <a:pt x="1577" y="816"/>
                </a:lnTo>
                <a:lnTo>
                  <a:pt x="1576" y="814"/>
                </a:lnTo>
                <a:lnTo>
                  <a:pt x="1574" y="812"/>
                </a:lnTo>
                <a:lnTo>
                  <a:pt x="1570" y="811"/>
                </a:lnTo>
                <a:lnTo>
                  <a:pt x="1565" y="808"/>
                </a:lnTo>
                <a:lnTo>
                  <a:pt x="1564" y="806"/>
                </a:lnTo>
                <a:lnTo>
                  <a:pt x="1564" y="805"/>
                </a:lnTo>
                <a:lnTo>
                  <a:pt x="1565" y="801"/>
                </a:lnTo>
                <a:lnTo>
                  <a:pt x="1566" y="797"/>
                </a:lnTo>
                <a:lnTo>
                  <a:pt x="1565" y="796"/>
                </a:lnTo>
                <a:lnTo>
                  <a:pt x="1565" y="794"/>
                </a:lnTo>
                <a:lnTo>
                  <a:pt x="1563" y="794"/>
                </a:lnTo>
                <a:lnTo>
                  <a:pt x="1562" y="793"/>
                </a:lnTo>
                <a:lnTo>
                  <a:pt x="1561" y="791"/>
                </a:lnTo>
                <a:lnTo>
                  <a:pt x="1562" y="789"/>
                </a:lnTo>
                <a:lnTo>
                  <a:pt x="1564" y="787"/>
                </a:lnTo>
                <a:lnTo>
                  <a:pt x="1565" y="786"/>
                </a:lnTo>
                <a:lnTo>
                  <a:pt x="1563" y="784"/>
                </a:lnTo>
                <a:lnTo>
                  <a:pt x="1562" y="781"/>
                </a:lnTo>
                <a:lnTo>
                  <a:pt x="1562" y="780"/>
                </a:lnTo>
                <a:lnTo>
                  <a:pt x="1563" y="779"/>
                </a:lnTo>
                <a:lnTo>
                  <a:pt x="1564" y="778"/>
                </a:lnTo>
                <a:lnTo>
                  <a:pt x="1565" y="777"/>
                </a:lnTo>
                <a:lnTo>
                  <a:pt x="1568" y="760"/>
                </a:lnTo>
                <a:lnTo>
                  <a:pt x="1565" y="757"/>
                </a:lnTo>
                <a:lnTo>
                  <a:pt x="1564" y="754"/>
                </a:lnTo>
                <a:lnTo>
                  <a:pt x="1564" y="753"/>
                </a:lnTo>
                <a:lnTo>
                  <a:pt x="1565" y="752"/>
                </a:lnTo>
                <a:lnTo>
                  <a:pt x="1566" y="752"/>
                </a:lnTo>
                <a:lnTo>
                  <a:pt x="1567" y="752"/>
                </a:lnTo>
                <a:lnTo>
                  <a:pt x="1567" y="749"/>
                </a:lnTo>
                <a:lnTo>
                  <a:pt x="1566" y="745"/>
                </a:lnTo>
                <a:lnTo>
                  <a:pt x="1565" y="744"/>
                </a:lnTo>
                <a:lnTo>
                  <a:pt x="1565" y="743"/>
                </a:lnTo>
                <a:lnTo>
                  <a:pt x="1562" y="742"/>
                </a:lnTo>
                <a:lnTo>
                  <a:pt x="1560" y="741"/>
                </a:lnTo>
                <a:lnTo>
                  <a:pt x="1557" y="740"/>
                </a:lnTo>
                <a:lnTo>
                  <a:pt x="1554" y="739"/>
                </a:lnTo>
                <a:lnTo>
                  <a:pt x="1548" y="739"/>
                </a:lnTo>
                <a:lnTo>
                  <a:pt x="1542" y="739"/>
                </a:lnTo>
                <a:lnTo>
                  <a:pt x="1531" y="741"/>
                </a:lnTo>
                <a:lnTo>
                  <a:pt x="1525" y="741"/>
                </a:lnTo>
                <a:lnTo>
                  <a:pt x="1522" y="741"/>
                </a:lnTo>
                <a:lnTo>
                  <a:pt x="1520" y="741"/>
                </a:lnTo>
                <a:lnTo>
                  <a:pt x="1518" y="740"/>
                </a:lnTo>
                <a:lnTo>
                  <a:pt x="1515" y="738"/>
                </a:lnTo>
                <a:lnTo>
                  <a:pt x="1510" y="734"/>
                </a:lnTo>
                <a:lnTo>
                  <a:pt x="1505" y="729"/>
                </a:lnTo>
                <a:lnTo>
                  <a:pt x="1500" y="726"/>
                </a:lnTo>
                <a:lnTo>
                  <a:pt x="1494" y="724"/>
                </a:lnTo>
                <a:lnTo>
                  <a:pt x="1484" y="722"/>
                </a:lnTo>
                <a:lnTo>
                  <a:pt x="1474" y="720"/>
                </a:lnTo>
                <a:lnTo>
                  <a:pt x="1471" y="719"/>
                </a:lnTo>
                <a:lnTo>
                  <a:pt x="1469" y="718"/>
                </a:lnTo>
                <a:lnTo>
                  <a:pt x="1468" y="716"/>
                </a:lnTo>
                <a:lnTo>
                  <a:pt x="1467" y="714"/>
                </a:lnTo>
                <a:lnTo>
                  <a:pt x="1467" y="711"/>
                </a:lnTo>
                <a:lnTo>
                  <a:pt x="1467" y="708"/>
                </a:lnTo>
                <a:lnTo>
                  <a:pt x="1466" y="703"/>
                </a:lnTo>
                <a:lnTo>
                  <a:pt x="1465" y="700"/>
                </a:lnTo>
                <a:lnTo>
                  <a:pt x="1464" y="698"/>
                </a:lnTo>
                <a:lnTo>
                  <a:pt x="1462" y="697"/>
                </a:lnTo>
                <a:lnTo>
                  <a:pt x="1461" y="697"/>
                </a:lnTo>
                <a:lnTo>
                  <a:pt x="1458" y="696"/>
                </a:lnTo>
                <a:lnTo>
                  <a:pt x="1454" y="696"/>
                </a:lnTo>
                <a:lnTo>
                  <a:pt x="1450" y="696"/>
                </a:lnTo>
                <a:lnTo>
                  <a:pt x="1447" y="693"/>
                </a:lnTo>
                <a:lnTo>
                  <a:pt x="1443" y="690"/>
                </a:lnTo>
                <a:lnTo>
                  <a:pt x="1439" y="686"/>
                </a:lnTo>
                <a:lnTo>
                  <a:pt x="1436" y="684"/>
                </a:lnTo>
                <a:lnTo>
                  <a:pt x="1433" y="684"/>
                </a:lnTo>
                <a:lnTo>
                  <a:pt x="1430" y="684"/>
                </a:lnTo>
                <a:lnTo>
                  <a:pt x="1427" y="684"/>
                </a:lnTo>
                <a:lnTo>
                  <a:pt x="1424" y="684"/>
                </a:lnTo>
                <a:lnTo>
                  <a:pt x="1421" y="683"/>
                </a:lnTo>
                <a:lnTo>
                  <a:pt x="1418" y="680"/>
                </a:lnTo>
                <a:lnTo>
                  <a:pt x="1413" y="676"/>
                </a:lnTo>
                <a:lnTo>
                  <a:pt x="1409" y="675"/>
                </a:lnTo>
                <a:lnTo>
                  <a:pt x="1405" y="674"/>
                </a:lnTo>
                <a:lnTo>
                  <a:pt x="1401" y="675"/>
                </a:lnTo>
                <a:lnTo>
                  <a:pt x="1397" y="676"/>
                </a:lnTo>
                <a:lnTo>
                  <a:pt x="1390" y="678"/>
                </a:lnTo>
                <a:lnTo>
                  <a:pt x="1386" y="680"/>
                </a:lnTo>
                <a:lnTo>
                  <a:pt x="1382" y="681"/>
                </a:lnTo>
                <a:lnTo>
                  <a:pt x="1381" y="676"/>
                </a:lnTo>
                <a:lnTo>
                  <a:pt x="1379" y="669"/>
                </a:lnTo>
                <a:lnTo>
                  <a:pt x="1374" y="656"/>
                </a:lnTo>
                <a:lnTo>
                  <a:pt x="1369" y="642"/>
                </a:lnTo>
                <a:lnTo>
                  <a:pt x="1362" y="628"/>
                </a:lnTo>
                <a:lnTo>
                  <a:pt x="1355" y="628"/>
                </a:lnTo>
                <a:lnTo>
                  <a:pt x="1350" y="629"/>
                </a:lnTo>
                <a:lnTo>
                  <a:pt x="1346" y="630"/>
                </a:lnTo>
                <a:lnTo>
                  <a:pt x="1344" y="631"/>
                </a:lnTo>
                <a:lnTo>
                  <a:pt x="1341" y="630"/>
                </a:lnTo>
                <a:lnTo>
                  <a:pt x="1339" y="628"/>
                </a:lnTo>
                <a:lnTo>
                  <a:pt x="1337" y="624"/>
                </a:lnTo>
                <a:lnTo>
                  <a:pt x="1334" y="617"/>
                </a:lnTo>
                <a:lnTo>
                  <a:pt x="1329" y="611"/>
                </a:lnTo>
                <a:lnTo>
                  <a:pt x="1329" y="607"/>
                </a:lnTo>
                <a:lnTo>
                  <a:pt x="1329" y="601"/>
                </a:lnTo>
                <a:lnTo>
                  <a:pt x="1330" y="594"/>
                </a:lnTo>
                <a:lnTo>
                  <a:pt x="1331" y="591"/>
                </a:lnTo>
                <a:lnTo>
                  <a:pt x="1332" y="589"/>
                </a:lnTo>
                <a:lnTo>
                  <a:pt x="1336" y="586"/>
                </a:lnTo>
                <a:lnTo>
                  <a:pt x="1340" y="583"/>
                </a:lnTo>
                <a:lnTo>
                  <a:pt x="1340" y="581"/>
                </a:lnTo>
                <a:lnTo>
                  <a:pt x="1340" y="579"/>
                </a:lnTo>
                <a:lnTo>
                  <a:pt x="1338" y="577"/>
                </a:lnTo>
                <a:lnTo>
                  <a:pt x="1336" y="574"/>
                </a:lnTo>
                <a:lnTo>
                  <a:pt x="1336" y="573"/>
                </a:lnTo>
                <a:lnTo>
                  <a:pt x="1337" y="572"/>
                </a:lnTo>
                <a:lnTo>
                  <a:pt x="1339" y="571"/>
                </a:lnTo>
                <a:lnTo>
                  <a:pt x="1341" y="571"/>
                </a:lnTo>
                <a:lnTo>
                  <a:pt x="1346" y="572"/>
                </a:lnTo>
                <a:lnTo>
                  <a:pt x="1346" y="568"/>
                </a:lnTo>
                <a:lnTo>
                  <a:pt x="1346" y="565"/>
                </a:lnTo>
                <a:lnTo>
                  <a:pt x="1345" y="561"/>
                </a:lnTo>
                <a:lnTo>
                  <a:pt x="1345" y="559"/>
                </a:lnTo>
                <a:lnTo>
                  <a:pt x="1346" y="558"/>
                </a:lnTo>
                <a:lnTo>
                  <a:pt x="1346" y="556"/>
                </a:lnTo>
                <a:lnTo>
                  <a:pt x="1348" y="555"/>
                </a:lnTo>
                <a:lnTo>
                  <a:pt x="1352" y="553"/>
                </a:lnTo>
                <a:lnTo>
                  <a:pt x="1355" y="550"/>
                </a:lnTo>
                <a:lnTo>
                  <a:pt x="1356" y="548"/>
                </a:lnTo>
                <a:lnTo>
                  <a:pt x="1357" y="546"/>
                </a:lnTo>
                <a:lnTo>
                  <a:pt x="1357" y="544"/>
                </a:lnTo>
                <a:lnTo>
                  <a:pt x="1359" y="543"/>
                </a:lnTo>
                <a:lnTo>
                  <a:pt x="1363" y="544"/>
                </a:lnTo>
                <a:lnTo>
                  <a:pt x="1366" y="544"/>
                </a:lnTo>
                <a:lnTo>
                  <a:pt x="1367" y="544"/>
                </a:lnTo>
                <a:lnTo>
                  <a:pt x="1368" y="544"/>
                </a:lnTo>
                <a:lnTo>
                  <a:pt x="1369" y="541"/>
                </a:lnTo>
                <a:lnTo>
                  <a:pt x="1369" y="537"/>
                </a:lnTo>
                <a:lnTo>
                  <a:pt x="1368" y="530"/>
                </a:lnTo>
                <a:lnTo>
                  <a:pt x="1371" y="528"/>
                </a:lnTo>
                <a:lnTo>
                  <a:pt x="1372" y="528"/>
                </a:lnTo>
                <a:lnTo>
                  <a:pt x="1374" y="524"/>
                </a:lnTo>
                <a:lnTo>
                  <a:pt x="1376" y="525"/>
                </a:lnTo>
                <a:lnTo>
                  <a:pt x="1378" y="527"/>
                </a:lnTo>
                <a:lnTo>
                  <a:pt x="1381" y="528"/>
                </a:lnTo>
                <a:lnTo>
                  <a:pt x="1383" y="527"/>
                </a:lnTo>
                <a:lnTo>
                  <a:pt x="1385" y="527"/>
                </a:lnTo>
                <a:lnTo>
                  <a:pt x="1385" y="526"/>
                </a:lnTo>
                <a:lnTo>
                  <a:pt x="1385" y="525"/>
                </a:lnTo>
                <a:lnTo>
                  <a:pt x="1383" y="524"/>
                </a:lnTo>
                <a:lnTo>
                  <a:pt x="1379" y="521"/>
                </a:lnTo>
                <a:lnTo>
                  <a:pt x="1386" y="518"/>
                </a:lnTo>
                <a:lnTo>
                  <a:pt x="1391" y="515"/>
                </a:lnTo>
                <a:lnTo>
                  <a:pt x="1386" y="515"/>
                </a:lnTo>
                <a:lnTo>
                  <a:pt x="1384" y="514"/>
                </a:lnTo>
                <a:lnTo>
                  <a:pt x="1384" y="513"/>
                </a:lnTo>
                <a:lnTo>
                  <a:pt x="1385" y="513"/>
                </a:lnTo>
                <a:lnTo>
                  <a:pt x="1388" y="512"/>
                </a:lnTo>
                <a:lnTo>
                  <a:pt x="1390" y="512"/>
                </a:lnTo>
                <a:lnTo>
                  <a:pt x="1392" y="513"/>
                </a:lnTo>
                <a:lnTo>
                  <a:pt x="1393" y="514"/>
                </a:lnTo>
                <a:lnTo>
                  <a:pt x="1397" y="515"/>
                </a:lnTo>
                <a:lnTo>
                  <a:pt x="1399" y="516"/>
                </a:lnTo>
                <a:lnTo>
                  <a:pt x="1402" y="515"/>
                </a:lnTo>
                <a:lnTo>
                  <a:pt x="1404" y="514"/>
                </a:lnTo>
                <a:lnTo>
                  <a:pt x="1407" y="512"/>
                </a:lnTo>
                <a:lnTo>
                  <a:pt x="1410" y="509"/>
                </a:lnTo>
                <a:lnTo>
                  <a:pt x="1413" y="507"/>
                </a:lnTo>
                <a:lnTo>
                  <a:pt x="1413" y="506"/>
                </a:lnTo>
                <a:lnTo>
                  <a:pt x="1413" y="504"/>
                </a:lnTo>
                <a:lnTo>
                  <a:pt x="1413" y="502"/>
                </a:lnTo>
                <a:lnTo>
                  <a:pt x="1415" y="500"/>
                </a:lnTo>
                <a:lnTo>
                  <a:pt x="1415" y="499"/>
                </a:lnTo>
                <a:lnTo>
                  <a:pt x="1416" y="499"/>
                </a:lnTo>
                <a:lnTo>
                  <a:pt x="1413" y="497"/>
                </a:lnTo>
                <a:lnTo>
                  <a:pt x="1411" y="495"/>
                </a:lnTo>
                <a:lnTo>
                  <a:pt x="1409" y="494"/>
                </a:lnTo>
                <a:lnTo>
                  <a:pt x="1407" y="493"/>
                </a:lnTo>
                <a:lnTo>
                  <a:pt x="1407" y="487"/>
                </a:lnTo>
                <a:lnTo>
                  <a:pt x="1413" y="490"/>
                </a:lnTo>
                <a:lnTo>
                  <a:pt x="1416" y="490"/>
                </a:lnTo>
                <a:lnTo>
                  <a:pt x="1419" y="490"/>
                </a:lnTo>
                <a:lnTo>
                  <a:pt x="1422" y="468"/>
                </a:lnTo>
                <a:lnTo>
                  <a:pt x="1427" y="467"/>
                </a:lnTo>
                <a:lnTo>
                  <a:pt x="1433" y="468"/>
                </a:lnTo>
                <a:lnTo>
                  <a:pt x="1433" y="465"/>
                </a:lnTo>
                <a:lnTo>
                  <a:pt x="1432" y="463"/>
                </a:lnTo>
                <a:lnTo>
                  <a:pt x="1433" y="462"/>
                </a:lnTo>
                <a:lnTo>
                  <a:pt x="1436" y="462"/>
                </a:lnTo>
                <a:lnTo>
                  <a:pt x="1439" y="462"/>
                </a:lnTo>
                <a:lnTo>
                  <a:pt x="1441" y="462"/>
                </a:lnTo>
                <a:lnTo>
                  <a:pt x="1443" y="463"/>
                </a:lnTo>
                <a:lnTo>
                  <a:pt x="1444" y="464"/>
                </a:lnTo>
                <a:lnTo>
                  <a:pt x="1445" y="465"/>
                </a:lnTo>
                <a:lnTo>
                  <a:pt x="1446" y="465"/>
                </a:lnTo>
                <a:lnTo>
                  <a:pt x="1447" y="467"/>
                </a:lnTo>
                <a:lnTo>
                  <a:pt x="1448" y="468"/>
                </a:lnTo>
                <a:lnTo>
                  <a:pt x="1449" y="468"/>
                </a:lnTo>
                <a:lnTo>
                  <a:pt x="1450" y="468"/>
                </a:lnTo>
                <a:lnTo>
                  <a:pt x="1455" y="466"/>
                </a:lnTo>
                <a:lnTo>
                  <a:pt x="1464" y="462"/>
                </a:lnTo>
                <a:lnTo>
                  <a:pt x="1466" y="461"/>
                </a:lnTo>
                <a:lnTo>
                  <a:pt x="1468" y="461"/>
                </a:lnTo>
                <a:lnTo>
                  <a:pt x="1470" y="461"/>
                </a:lnTo>
                <a:lnTo>
                  <a:pt x="1472" y="459"/>
                </a:lnTo>
                <a:lnTo>
                  <a:pt x="1473" y="458"/>
                </a:lnTo>
                <a:lnTo>
                  <a:pt x="1473" y="457"/>
                </a:lnTo>
                <a:lnTo>
                  <a:pt x="1472" y="454"/>
                </a:lnTo>
                <a:lnTo>
                  <a:pt x="1469" y="448"/>
                </a:lnTo>
                <a:lnTo>
                  <a:pt x="1472" y="447"/>
                </a:lnTo>
                <a:lnTo>
                  <a:pt x="1472" y="446"/>
                </a:lnTo>
                <a:lnTo>
                  <a:pt x="1472" y="445"/>
                </a:lnTo>
                <a:lnTo>
                  <a:pt x="1472" y="442"/>
                </a:lnTo>
                <a:lnTo>
                  <a:pt x="1475" y="443"/>
                </a:lnTo>
                <a:lnTo>
                  <a:pt x="1476" y="443"/>
                </a:lnTo>
                <a:lnTo>
                  <a:pt x="1477" y="442"/>
                </a:lnTo>
                <a:lnTo>
                  <a:pt x="1477" y="441"/>
                </a:lnTo>
                <a:lnTo>
                  <a:pt x="1476" y="438"/>
                </a:lnTo>
                <a:lnTo>
                  <a:pt x="1475" y="437"/>
                </a:lnTo>
                <a:lnTo>
                  <a:pt x="1448" y="435"/>
                </a:lnTo>
                <a:lnTo>
                  <a:pt x="1433" y="434"/>
                </a:lnTo>
                <a:lnTo>
                  <a:pt x="1416" y="434"/>
                </a:lnTo>
                <a:lnTo>
                  <a:pt x="1426" y="431"/>
                </a:lnTo>
                <a:lnTo>
                  <a:pt x="1429" y="430"/>
                </a:lnTo>
                <a:lnTo>
                  <a:pt x="1430" y="429"/>
                </a:lnTo>
                <a:lnTo>
                  <a:pt x="1430" y="427"/>
                </a:lnTo>
                <a:lnTo>
                  <a:pt x="1431" y="425"/>
                </a:lnTo>
                <a:lnTo>
                  <a:pt x="1431" y="422"/>
                </a:lnTo>
                <a:lnTo>
                  <a:pt x="1433" y="417"/>
                </a:lnTo>
                <a:lnTo>
                  <a:pt x="1435" y="418"/>
                </a:lnTo>
                <a:lnTo>
                  <a:pt x="1436" y="418"/>
                </a:lnTo>
                <a:lnTo>
                  <a:pt x="1435" y="420"/>
                </a:lnTo>
                <a:lnTo>
                  <a:pt x="1435" y="421"/>
                </a:lnTo>
                <a:lnTo>
                  <a:pt x="1436" y="423"/>
                </a:lnTo>
                <a:lnTo>
                  <a:pt x="1452" y="423"/>
                </a:lnTo>
                <a:lnTo>
                  <a:pt x="1458" y="423"/>
                </a:lnTo>
                <a:lnTo>
                  <a:pt x="1463" y="424"/>
                </a:lnTo>
                <a:lnTo>
                  <a:pt x="1467" y="426"/>
                </a:lnTo>
                <a:lnTo>
                  <a:pt x="1472" y="429"/>
                </a:lnTo>
                <a:lnTo>
                  <a:pt x="1483" y="437"/>
                </a:lnTo>
                <a:lnTo>
                  <a:pt x="1484" y="436"/>
                </a:lnTo>
                <a:lnTo>
                  <a:pt x="1484" y="435"/>
                </a:lnTo>
                <a:lnTo>
                  <a:pt x="1483" y="433"/>
                </a:lnTo>
                <a:lnTo>
                  <a:pt x="1483" y="430"/>
                </a:lnTo>
                <a:lnTo>
                  <a:pt x="1483" y="428"/>
                </a:lnTo>
                <a:lnTo>
                  <a:pt x="1487" y="425"/>
                </a:lnTo>
                <a:lnTo>
                  <a:pt x="1492" y="423"/>
                </a:lnTo>
                <a:lnTo>
                  <a:pt x="1489" y="412"/>
                </a:lnTo>
                <a:lnTo>
                  <a:pt x="1486" y="403"/>
                </a:lnTo>
                <a:lnTo>
                  <a:pt x="1491" y="402"/>
                </a:lnTo>
                <a:lnTo>
                  <a:pt x="1496" y="401"/>
                </a:lnTo>
                <a:lnTo>
                  <a:pt x="1501" y="400"/>
                </a:lnTo>
                <a:lnTo>
                  <a:pt x="1503" y="400"/>
                </a:lnTo>
                <a:lnTo>
                  <a:pt x="1506" y="401"/>
                </a:lnTo>
                <a:lnTo>
                  <a:pt x="1507" y="403"/>
                </a:lnTo>
                <a:lnTo>
                  <a:pt x="1511" y="408"/>
                </a:lnTo>
                <a:lnTo>
                  <a:pt x="1512" y="410"/>
                </a:lnTo>
                <a:lnTo>
                  <a:pt x="1515" y="412"/>
                </a:lnTo>
                <a:lnTo>
                  <a:pt x="1518" y="414"/>
                </a:lnTo>
                <a:lnTo>
                  <a:pt x="1523" y="414"/>
                </a:lnTo>
                <a:lnTo>
                  <a:pt x="1528" y="414"/>
                </a:lnTo>
                <a:lnTo>
                  <a:pt x="1531" y="413"/>
                </a:lnTo>
                <a:lnTo>
                  <a:pt x="1533" y="412"/>
                </a:lnTo>
                <a:lnTo>
                  <a:pt x="1533" y="411"/>
                </a:lnTo>
                <a:lnTo>
                  <a:pt x="1533" y="410"/>
                </a:lnTo>
                <a:lnTo>
                  <a:pt x="1532" y="409"/>
                </a:lnTo>
                <a:lnTo>
                  <a:pt x="1530" y="407"/>
                </a:lnTo>
                <a:lnTo>
                  <a:pt x="1527" y="405"/>
                </a:lnTo>
                <a:lnTo>
                  <a:pt x="1523" y="403"/>
                </a:lnTo>
                <a:lnTo>
                  <a:pt x="1523" y="397"/>
                </a:lnTo>
                <a:lnTo>
                  <a:pt x="1525" y="398"/>
                </a:lnTo>
                <a:lnTo>
                  <a:pt x="1526" y="398"/>
                </a:lnTo>
                <a:lnTo>
                  <a:pt x="1527" y="397"/>
                </a:lnTo>
                <a:lnTo>
                  <a:pt x="1528" y="396"/>
                </a:lnTo>
                <a:lnTo>
                  <a:pt x="1529" y="395"/>
                </a:lnTo>
                <a:lnTo>
                  <a:pt x="1530" y="394"/>
                </a:lnTo>
                <a:lnTo>
                  <a:pt x="1531" y="395"/>
                </a:lnTo>
                <a:lnTo>
                  <a:pt x="1531" y="400"/>
                </a:lnTo>
                <a:lnTo>
                  <a:pt x="1537" y="403"/>
                </a:lnTo>
                <a:lnTo>
                  <a:pt x="1540" y="404"/>
                </a:lnTo>
                <a:lnTo>
                  <a:pt x="1542" y="406"/>
                </a:lnTo>
                <a:lnTo>
                  <a:pt x="1545" y="403"/>
                </a:lnTo>
                <a:lnTo>
                  <a:pt x="1548" y="398"/>
                </a:lnTo>
                <a:lnTo>
                  <a:pt x="1551" y="394"/>
                </a:lnTo>
                <a:lnTo>
                  <a:pt x="1552" y="393"/>
                </a:lnTo>
                <a:lnTo>
                  <a:pt x="1554" y="392"/>
                </a:lnTo>
                <a:lnTo>
                  <a:pt x="1555" y="391"/>
                </a:lnTo>
                <a:lnTo>
                  <a:pt x="1556" y="391"/>
                </a:lnTo>
                <a:lnTo>
                  <a:pt x="1558" y="391"/>
                </a:lnTo>
                <a:lnTo>
                  <a:pt x="1560" y="392"/>
                </a:lnTo>
                <a:lnTo>
                  <a:pt x="1562" y="392"/>
                </a:lnTo>
                <a:lnTo>
                  <a:pt x="1565" y="386"/>
                </a:lnTo>
                <a:lnTo>
                  <a:pt x="1575" y="383"/>
                </a:lnTo>
                <a:lnTo>
                  <a:pt x="1581" y="381"/>
                </a:lnTo>
                <a:lnTo>
                  <a:pt x="1588" y="379"/>
                </a:lnTo>
                <a:lnTo>
                  <a:pt x="1596" y="375"/>
                </a:lnTo>
                <a:lnTo>
                  <a:pt x="1595" y="368"/>
                </a:lnTo>
                <a:lnTo>
                  <a:pt x="1595" y="364"/>
                </a:lnTo>
                <a:lnTo>
                  <a:pt x="1595" y="362"/>
                </a:lnTo>
                <a:lnTo>
                  <a:pt x="1596" y="361"/>
                </a:lnTo>
                <a:lnTo>
                  <a:pt x="1587" y="357"/>
                </a:lnTo>
                <a:lnTo>
                  <a:pt x="1582" y="355"/>
                </a:lnTo>
                <a:lnTo>
                  <a:pt x="1577" y="352"/>
                </a:lnTo>
                <a:lnTo>
                  <a:pt x="1575" y="350"/>
                </a:lnTo>
                <a:lnTo>
                  <a:pt x="1574" y="349"/>
                </a:lnTo>
                <a:lnTo>
                  <a:pt x="1572" y="347"/>
                </a:lnTo>
                <a:lnTo>
                  <a:pt x="1571" y="344"/>
                </a:lnTo>
                <a:lnTo>
                  <a:pt x="1570" y="342"/>
                </a:lnTo>
                <a:lnTo>
                  <a:pt x="1570" y="339"/>
                </a:lnTo>
                <a:lnTo>
                  <a:pt x="1571" y="333"/>
                </a:lnTo>
                <a:lnTo>
                  <a:pt x="1573" y="331"/>
                </a:lnTo>
                <a:lnTo>
                  <a:pt x="1574" y="329"/>
                </a:lnTo>
                <a:lnTo>
                  <a:pt x="1574" y="328"/>
                </a:lnTo>
                <a:lnTo>
                  <a:pt x="1573" y="327"/>
                </a:lnTo>
                <a:lnTo>
                  <a:pt x="1576" y="328"/>
                </a:lnTo>
                <a:lnTo>
                  <a:pt x="1578" y="328"/>
                </a:lnTo>
                <a:lnTo>
                  <a:pt x="1579" y="327"/>
                </a:lnTo>
                <a:lnTo>
                  <a:pt x="1580" y="326"/>
                </a:lnTo>
                <a:lnTo>
                  <a:pt x="1581" y="323"/>
                </a:lnTo>
                <a:lnTo>
                  <a:pt x="1582" y="321"/>
                </a:lnTo>
                <a:lnTo>
                  <a:pt x="1577" y="322"/>
                </a:lnTo>
                <a:lnTo>
                  <a:pt x="1575" y="322"/>
                </a:lnTo>
                <a:lnTo>
                  <a:pt x="1575" y="321"/>
                </a:lnTo>
                <a:lnTo>
                  <a:pt x="1575" y="318"/>
                </a:lnTo>
                <a:lnTo>
                  <a:pt x="1576" y="315"/>
                </a:lnTo>
                <a:lnTo>
                  <a:pt x="1582" y="308"/>
                </a:lnTo>
                <a:lnTo>
                  <a:pt x="1585" y="304"/>
                </a:lnTo>
                <a:lnTo>
                  <a:pt x="1585" y="302"/>
                </a:lnTo>
                <a:lnTo>
                  <a:pt x="1584" y="301"/>
                </a:lnTo>
                <a:lnTo>
                  <a:pt x="1583" y="299"/>
                </a:lnTo>
                <a:lnTo>
                  <a:pt x="1582" y="298"/>
                </a:lnTo>
                <a:lnTo>
                  <a:pt x="1582" y="296"/>
                </a:lnTo>
                <a:lnTo>
                  <a:pt x="1579" y="297"/>
                </a:lnTo>
                <a:lnTo>
                  <a:pt x="1577" y="299"/>
                </a:lnTo>
                <a:lnTo>
                  <a:pt x="1573" y="302"/>
                </a:lnTo>
                <a:lnTo>
                  <a:pt x="1573" y="301"/>
                </a:lnTo>
                <a:lnTo>
                  <a:pt x="1572" y="300"/>
                </a:lnTo>
                <a:lnTo>
                  <a:pt x="1569" y="300"/>
                </a:lnTo>
                <a:lnTo>
                  <a:pt x="1567" y="300"/>
                </a:lnTo>
                <a:lnTo>
                  <a:pt x="1565" y="299"/>
                </a:lnTo>
                <a:lnTo>
                  <a:pt x="1563" y="290"/>
                </a:lnTo>
                <a:lnTo>
                  <a:pt x="1559" y="279"/>
                </a:lnTo>
                <a:lnTo>
                  <a:pt x="1547" y="280"/>
                </a:lnTo>
                <a:lnTo>
                  <a:pt x="1537" y="279"/>
                </a:lnTo>
                <a:lnTo>
                  <a:pt x="1526" y="278"/>
                </a:lnTo>
                <a:lnTo>
                  <a:pt x="1512" y="276"/>
                </a:lnTo>
                <a:lnTo>
                  <a:pt x="1514" y="285"/>
                </a:lnTo>
                <a:lnTo>
                  <a:pt x="1518" y="295"/>
                </a:lnTo>
                <a:lnTo>
                  <a:pt x="1526" y="313"/>
                </a:lnTo>
                <a:lnTo>
                  <a:pt x="1523" y="314"/>
                </a:lnTo>
                <a:lnTo>
                  <a:pt x="1523" y="315"/>
                </a:lnTo>
                <a:lnTo>
                  <a:pt x="1523" y="316"/>
                </a:lnTo>
                <a:lnTo>
                  <a:pt x="1523" y="319"/>
                </a:lnTo>
                <a:lnTo>
                  <a:pt x="1517" y="318"/>
                </a:lnTo>
                <a:lnTo>
                  <a:pt x="1514" y="318"/>
                </a:lnTo>
                <a:lnTo>
                  <a:pt x="1512" y="319"/>
                </a:lnTo>
                <a:lnTo>
                  <a:pt x="1511" y="322"/>
                </a:lnTo>
                <a:lnTo>
                  <a:pt x="1510" y="330"/>
                </a:lnTo>
                <a:lnTo>
                  <a:pt x="1509" y="341"/>
                </a:lnTo>
                <a:lnTo>
                  <a:pt x="1503" y="341"/>
                </a:lnTo>
                <a:lnTo>
                  <a:pt x="1498" y="351"/>
                </a:lnTo>
                <a:lnTo>
                  <a:pt x="1495" y="359"/>
                </a:lnTo>
                <a:lnTo>
                  <a:pt x="1490" y="367"/>
                </a:lnTo>
                <a:lnTo>
                  <a:pt x="1483" y="375"/>
                </a:lnTo>
                <a:lnTo>
                  <a:pt x="1485" y="375"/>
                </a:lnTo>
                <a:lnTo>
                  <a:pt x="1486" y="376"/>
                </a:lnTo>
                <a:lnTo>
                  <a:pt x="1482" y="376"/>
                </a:lnTo>
                <a:lnTo>
                  <a:pt x="1477" y="376"/>
                </a:lnTo>
                <a:lnTo>
                  <a:pt x="1472" y="375"/>
                </a:lnTo>
                <a:lnTo>
                  <a:pt x="1471" y="374"/>
                </a:lnTo>
                <a:lnTo>
                  <a:pt x="1470" y="372"/>
                </a:lnTo>
                <a:lnTo>
                  <a:pt x="1469" y="368"/>
                </a:lnTo>
                <a:lnTo>
                  <a:pt x="1468" y="364"/>
                </a:lnTo>
                <a:lnTo>
                  <a:pt x="1467" y="362"/>
                </a:lnTo>
                <a:lnTo>
                  <a:pt x="1467" y="361"/>
                </a:lnTo>
                <a:lnTo>
                  <a:pt x="1466" y="360"/>
                </a:lnTo>
                <a:lnTo>
                  <a:pt x="1465" y="359"/>
                </a:lnTo>
                <a:lnTo>
                  <a:pt x="1462" y="358"/>
                </a:lnTo>
                <a:lnTo>
                  <a:pt x="1460" y="357"/>
                </a:lnTo>
                <a:lnTo>
                  <a:pt x="1459" y="356"/>
                </a:lnTo>
                <a:lnTo>
                  <a:pt x="1458" y="355"/>
                </a:lnTo>
                <a:lnTo>
                  <a:pt x="1453" y="348"/>
                </a:lnTo>
                <a:lnTo>
                  <a:pt x="1452" y="346"/>
                </a:lnTo>
                <a:lnTo>
                  <a:pt x="1450" y="344"/>
                </a:lnTo>
                <a:lnTo>
                  <a:pt x="1450" y="342"/>
                </a:lnTo>
                <a:lnTo>
                  <a:pt x="1450" y="341"/>
                </a:lnTo>
                <a:lnTo>
                  <a:pt x="1452" y="339"/>
                </a:lnTo>
                <a:lnTo>
                  <a:pt x="1455" y="336"/>
                </a:lnTo>
                <a:lnTo>
                  <a:pt x="1457" y="332"/>
                </a:lnTo>
                <a:lnTo>
                  <a:pt x="1458" y="328"/>
                </a:lnTo>
                <a:lnTo>
                  <a:pt x="1461" y="321"/>
                </a:lnTo>
                <a:lnTo>
                  <a:pt x="1464" y="313"/>
                </a:lnTo>
                <a:lnTo>
                  <a:pt x="1467" y="312"/>
                </a:lnTo>
                <a:lnTo>
                  <a:pt x="1468" y="311"/>
                </a:lnTo>
                <a:lnTo>
                  <a:pt x="1467" y="310"/>
                </a:lnTo>
                <a:lnTo>
                  <a:pt x="1465" y="309"/>
                </a:lnTo>
                <a:lnTo>
                  <a:pt x="1463" y="308"/>
                </a:lnTo>
                <a:lnTo>
                  <a:pt x="1461" y="303"/>
                </a:lnTo>
                <a:lnTo>
                  <a:pt x="1460" y="298"/>
                </a:lnTo>
                <a:lnTo>
                  <a:pt x="1458" y="293"/>
                </a:lnTo>
                <a:lnTo>
                  <a:pt x="1450" y="296"/>
                </a:lnTo>
                <a:lnTo>
                  <a:pt x="1441" y="299"/>
                </a:lnTo>
                <a:lnTo>
                  <a:pt x="1440" y="312"/>
                </a:lnTo>
                <a:lnTo>
                  <a:pt x="1438" y="327"/>
                </a:lnTo>
                <a:lnTo>
                  <a:pt x="1433" y="328"/>
                </a:lnTo>
                <a:lnTo>
                  <a:pt x="1431" y="328"/>
                </a:lnTo>
                <a:lnTo>
                  <a:pt x="1430" y="329"/>
                </a:lnTo>
                <a:lnTo>
                  <a:pt x="1430" y="330"/>
                </a:lnTo>
                <a:lnTo>
                  <a:pt x="1430" y="332"/>
                </a:lnTo>
                <a:lnTo>
                  <a:pt x="1430" y="334"/>
                </a:lnTo>
                <a:lnTo>
                  <a:pt x="1430" y="336"/>
                </a:lnTo>
                <a:lnTo>
                  <a:pt x="1430" y="337"/>
                </a:lnTo>
                <a:lnTo>
                  <a:pt x="1430" y="338"/>
                </a:lnTo>
                <a:lnTo>
                  <a:pt x="1426" y="338"/>
                </a:lnTo>
                <a:lnTo>
                  <a:pt x="1422" y="338"/>
                </a:lnTo>
                <a:lnTo>
                  <a:pt x="1421" y="337"/>
                </a:lnTo>
                <a:lnTo>
                  <a:pt x="1422" y="335"/>
                </a:lnTo>
                <a:lnTo>
                  <a:pt x="1423" y="333"/>
                </a:lnTo>
                <a:lnTo>
                  <a:pt x="1424" y="331"/>
                </a:lnTo>
                <a:lnTo>
                  <a:pt x="1424" y="330"/>
                </a:lnTo>
                <a:lnTo>
                  <a:pt x="1423" y="328"/>
                </a:lnTo>
                <a:lnTo>
                  <a:pt x="1422" y="327"/>
                </a:lnTo>
                <a:lnTo>
                  <a:pt x="1420" y="323"/>
                </a:lnTo>
                <a:lnTo>
                  <a:pt x="1418" y="313"/>
                </a:lnTo>
                <a:lnTo>
                  <a:pt x="1416" y="305"/>
                </a:lnTo>
                <a:lnTo>
                  <a:pt x="1415" y="301"/>
                </a:lnTo>
                <a:lnTo>
                  <a:pt x="1413" y="299"/>
                </a:lnTo>
                <a:lnTo>
                  <a:pt x="1411" y="297"/>
                </a:lnTo>
                <a:lnTo>
                  <a:pt x="1408" y="296"/>
                </a:lnTo>
                <a:lnTo>
                  <a:pt x="1403" y="296"/>
                </a:lnTo>
                <a:lnTo>
                  <a:pt x="1397" y="295"/>
                </a:lnTo>
                <a:lnTo>
                  <a:pt x="1394" y="294"/>
                </a:lnTo>
                <a:lnTo>
                  <a:pt x="1391" y="293"/>
                </a:lnTo>
                <a:lnTo>
                  <a:pt x="1382" y="282"/>
                </a:lnTo>
                <a:lnTo>
                  <a:pt x="1381" y="283"/>
                </a:lnTo>
                <a:lnTo>
                  <a:pt x="1382" y="282"/>
                </a:lnTo>
                <a:lnTo>
                  <a:pt x="1386" y="277"/>
                </a:lnTo>
                <a:lnTo>
                  <a:pt x="1392" y="272"/>
                </a:lnTo>
                <a:lnTo>
                  <a:pt x="1396" y="268"/>
                </a:lnTo>
                <a:lnTo>
                  <a:pt x="1398" y="266"/>
                </a:lnTo>
                <a:lnTo>
                  <a:pt x="1398" y="265"/>
                </a:lnTo>
                <a:lnTo>
                  <a:pt x="1397" y="264"/>
                </a:lnTo>
                <a:lnTo>
                  <a:pt x="1396" y="263"/>
                </a:lnTo>
                <a:lnTo>
                  <a:pt x="1391" y="262"/>
                </a:lnTo>
                <a:lnTo>
                  <a:pt x="1389" y="265"/>
                </a:lnTo>
                <a:lnTo>
                  <a:pt x="1389" y="267"/>
                </a:lnTo>
                <a:lnTo>
                  <a:pt x="1388" y="268"/>
                </a:lnTo>
                <a:lnTo>
                  <a:pt x="1385" y="268"/>
                </a:lnTo>
                <a:lnTo>
                  <a:pt x="1386" y="267"/>
                </a:lnTo>
                <a:lnTo>
                  <a:pt x="1386" y="265"/>
                </a:lnTo>
                <a:lnTo>
                  <a:pt x="1387" y="262"/>
                </a:lnTo>
                <a:lnTo>
                  <a:pt x="1387" y="258"/>
                </a:lnTo>
                <a:lnTo>
                  <a:pt x="1388" y="254"/>
                </a:lnTo>
                <a:lnTo>
                  <a:pt x="1392" y="255"/>
                </a:lnTo>
                <a:lnTo>
                  <a:pt x="1396" y="256"/>
                </a:lnTo>
                <a:lnTo>
                  <a:pt x="1405" y="259"/>
                </a:lnTo>
                <a:lnTo>
                  <a:pt x="1405" y="257"/>
                </a:lnTo>
                <a:lnTo>
                  <a:pt x="1405" y="254"/>
                </a:lnTo>
                <a:lnTo>
                  <a:pt x="1406" y="253"/>
                </a:lnTo>
                <a:lnTo>
                  <a:pt x="1406" y="252"/>
                </a:lnTo>
                <a:lnTo>
                  <a:pt x="1407" y="251"/>
                </a:lnTo>
                <a:lnTo>
                  <a:pt x="1406" y="250"/>
                </a:lnTo>
                <a:lnTo>
                  <a:pt x="1405" y="250"/>
                </a:lnTo>
                <a:lnTo>
                  <a:pt x="1402" y="250"/>
                </a:lnTo>
                <a:lnTo>
                  <a:pt x="1400" y="251"/>
                </a:lnTo>
                <a:lnTo>
                  <a:pt x="1399" y="251"/>
                </a:lnTo>
                <a:lnTo>
                  <a:pt x="1399" y="245"/>
                </a:lnTo>
                <a:lnTo>
                  <a:pt x="1394" y="244"/>
                </a:lnTo>
                <a:lnTo>
                  <a:pt x="1390" y="244"/>
                </a:lnTo>
                <a:lnTo>
                  <a:pt x="1388" y="243"/>
                </a:lnTo>
                <a:lnTo>
                  <a:pt x="1387" y="242"/>
                </a:lnTo>
                <a:lnTo>
                  <a:pt x="1386" y="240"/>
                </a:lnTo>
                <a:lnTo>
                  <a:pt x="1384" y="237"/>
                </a:lnTo>
                <a:lnTo>
                  <a:pt x="1381" y="233"/>
                </a:lnTo>
                <a:lnTo>
                  <a:pt x="1379" y="231"/>
                </a:lnTo>
                <a:lnTo>
                  <a:pt x="1377" y="230"/>
                </a:lnTo>
                <a:lnTo>
                  <a:pt x="1374" y="229"/>
                </a:lnTo>
                <a:lnTo>
                  <a:pt x="1369" y="229"/>
                </a:lnTo>
                <a:lnTo>
                  <a:pt x="1364" y="228"/>
                </a:lnTo>
                <a:lnTo>
                  <a:pt x="1362" y="227"/>
                </a:lnTo>
                <a:lnTo>
                  <a:pt x="1360" y="226"/>
                </a:lnTo>
                <a:lnTo>
                  <a:pt x="1329" y="226"/>
                </a:lnTo>
                <a:lnTo>
                  <a:pt x="1326" y="227"/>
                </a:lnTo>
                <a:lnTo>
                  <a:pt x="1322" y="229"/>
                </a:lnTo>
                <a:lnTo>
                  <a:pt x="1318" y="232"/>
                </a:lnTo>
                <a:lnTo>
                  <a:pt x="1315" y="236"/>
                </a:lnTo>
                <a:lnTo>
                  <a:pt x="1313" y="241"/>
                </a:lnTo>
                <a:lnTo>
                  <a:pt x="1312" y="243"/>
                </a:lnTo>
                <a:lnTo>
                  <a:pt x="1311" y="245"/>
                </a:lnTo>
                <a:lnTo>
                  <a:pt x="1311" y="248"/>
                </a:lnTo>
                <a:lnTo>
                  <a:pt x="1312" y="250"/>
                </a:lnTo>
                <a:lnTo>
                  <a:pt x="1313" y="252"/>
                </a:lnTo>
                <a:lnTo>
                  <a:pt x="1315" y="254"/>
                </a:lnTo>
                <a:lnTo>
                  <a:pt x="1313" y="254"/>
                </a:lnTo>
                <a:lnTo>
                  <a:pt x="1310" y="254"/>
                </a:lnTo>
                <a:lnTo>
                  <a:pt x="1306" y="254"/>
                </a:lnTo>
                <a:lnTo>
                  <a:pt x="1306" y="255"/>
                </a:lnTo>
                <a:lnTo>
                  <a:pt x="1305" y="257"/>
                </a:lnTo>
                <a:lnTo>
                  <a:pt x="1303" y="259"/>
                </a:lnTo>
                <a:lnTo>
                  <a:pt x="1308" y="263"/>
                </a:lnTo>
                <a:lnTo>
                  <a:pt x="1312" y="266"/>
                </a:lnTo>
                <a:lnTo>
                  <a:pt x="1316" y="270"/>
                </a:lnTo>
                <a:lnTo>
                  <a:pt x="1320" y="274"/>
                </a:lnTo>
                <a:lnTo>
                  <a:pt x="1318" y="274"/>
                </a:lnTo>
                <a:lnTo>
                  <a:pt x="1316" y="275"/>
                </a:lnTo>
                <a:lnTo>
                  <a:pt x="1314" y="277"/>
                </a:lnTo>
                <a:lnTo>
                  <a:pt x="1314" y="278"/>
                </a:lnTo>
                <a:lnTo>
                  <a:pt x="1314" y="279"/>
                </a:lnTo>
                <a:lnTo>
                  <a:pt x="1314" y="280"/>
                </a:lnTo>
                <a:lnTo>
                  <a:pt x="1315" y="281"/>
                </a:lnTo>
                <a:lnTo>
                  <a:pt x="1318" y="282"/>
                </a:lnTo>
                <a:lnTo>
                  <a:pt x="1323" y="282"/>
                </a:lnTo>
                <a:lnTo>
                  <a:pt x="1322" y="283"/>
                </a:lnTo>
                <a:lnTo>
                  <a:pt x="1322" y="284"/>
                </a:lnTo>
                <a:lnTo>
                  <a:pt x="1323" y="285"/>
                </a:lnTo>
                <a:lnTo>
                  <a:pt x="1326" y="285"/>
                </a:lnTo>
                <a:lnTo>
                  <a:pt x="1325" y="284"/>
                </a:lnTo>
                <a:lnTo>
                  <a:pt x="1324" y="283"/>
                </a:lnTo>
                <a:lnTo>
                  <a:pt x="1324" y="279"/>
                </a:lnTo>
                <a:lnTo>
                  <a:pt x="1324" y="275"/>
                </a:lnTo>
                <a:lnTo>
                  <a:pt x="1325" y="274"/>
                </a:lnTo>
                <a:lnTo>
                  <a:pt x="1326" y="274"/>
                </a:lnTo>
                <a:lnTo>
                  <a:pt x="1328" y="273"/>
                </a:lnTo>
                <a:lnTo>
                  <a:pt x="1330" y="274"/>
                </a:lnTo>
                <a:lnTo>
                  <a:pt x="1332" y="274"/>
                </a:lnTo>
                <a:lnTo>
                  <a:pt x="1334" y="274"/>
                </a:lnTo>
                <a:lnTo>
                  <a:pt x="1339" y="280"/>
                </a:lnTo>
                <a:lnTo>
                  <a:pt x="1344" y="285"/>
                </a:lnTo>
                <a:lnTo>
                  <a:pt x="1345" y="287"/>
                </a:lnTo>
                <a:lnTo>
                  <a:pt x="1347" y="288"/>
                </a:lnTo>
                <a:lnTo>
                  <a:pt x="1351" y="288"/>
                </a:lnTo>
                <a:lnTo>
                  <a:pt x="1354" y="287"/>
                </a:lnTo>
                <a:lnTo>
                  <a:pt x="1359" y="286"/>
                </a:lnTo>
                <a:lnTo>
                  <a:pt x="1374" y="279"/>
                </a:lnTo>
                <a:lnTo>
                  <a:pt x="1374" y="285"/>
                </a:lnTo>
                <a:lnTo>
                  <a:pt x="1368" y="286"/>
                </a:lnTo>
                <a:lnTo>
                  <a:pt x="1365" y="288"/>
                </a:lnTo>
                <a:lnTo>
                  <a:pt x="1362" y="288"/>
                </a:lnTo>
                <a:lnTo>
                  <a:pt x="1362" y="289"/>
                </a:lnTo>
                <a:lnTo>
                  <a:pt x="1362" y="290"/>
                </a:lnTo>
                <a:lnTo>
                  <a:pt x="1362" y="294"/>
                </a:lnTo>
                <a:lnTo>
                  <a:pt x="1362" y="302"/>
                </a:lnTo>
                <a:lnTo>
                  <a:pt x="1357" y="300"/>
                </a:lnTo>
                <a:lnTo>
                  <a:pt x="1354" y="299"/>
                </a:lnTo>
                <a:lnTo>
                  <a:pt x="1352" y="299"/>
                </a:lnTo>
                <a:lnTo>
                  <a:pt x="1350" y="299"/>
                </a:lnTo>
                <a:lnTo>
                  <a:pt x="1346" y="299"/>
                </a:lnTo>
                <a:lnTo>
                  <a:pt x="1345" y="304"/>
                </a:lnTo>
                <a:lnTo>
                  <a:pt x="1344" y="309"/>
                </a:lnTo>
                <a:lnTo>
                  <a:pt x="1343" y="321"/>
                </a:lnTo>
                <a:lnTo>
                  <a:pt x="1350" y="319"/>
                </a:lnTo>
                <a:lnTo>
                  <a:pt x="1353" y="318"/>
                </a:lnTo>
                <a:lnTo>
                  <a:pt x="1357" y="319"/>
                </a:lnTo>
                <a:lnTo>
                  <a:pt x="1356" y="319"/>
                </a:lnTo>
                <a:lnTo>
                  <a:pt x="1356" y="320"/>
                </a:lnTo>
                <a:lnTo>
                  <a:pt x="1357" y="323"/>
                </a:lnTo>
                <a:lnTo>
                  <a:pt x="1360" y="327"/>
                </a:lnTo>
                <a:lnTo>
                  <a:pt x="1353" y="328"/>
                </a:lnTo>
                <a:lnTo>
                  <a:pt x="1349" y="328"/>
                </a:lnTo>
                <a:lnTo>
                  <a:pt x="1346" y="330"/>
                </a:lnTo>
                <a:lnTo>
                  <a:pt x="1346" y="333"/>
                </a:lnTo>
                <a:lnTo>
                  <a:pt x="1333" y="341"/>
                </a:lnTo>
                <a:lnTo>
                  <a:pt x="1327" y="347"/>
                </a:lnTo>
                <a:lnTo>
                  <a:pt x="1321" y="353"/>
                </a:lnTo>
                <a:lnTo>
                  <a:pt x="1318" y="359"/>
                </a:lnTo>
                <a:lnTo>
                  <a:pt x="1317" y="362"/>
                </a:lnTo>
                <a:lnTo>
                  <a:pt x="1317" y="366"/>
                </a:lnTo>
                <a:lnTo>
                  <a:pt x="1317" y="369"/>
                </a:lnTo>
                <a:lnTo>
                  <a:pt x="1319" y="372"/>
                </a:lnTo>
                <a:lnTo>
                  <a:pt x="1322" y="375"/>
                </a:lnTo>
                <a:lnTo>
                  <a:pt x="1326" y="378"/>
                </a:lnTo>
                <a:lnTo>
                  <a:pt x="1326" y="379"/>
                </a:lnTo>
                <a:lnTo>
                  <a:pt x="1325" y="380"/>
                </a:lnTo>
                <a:lnTo>
                  <a:pt x="1323" y="382"/>
                </a:lnTo>
                <a:lnTo>
                  <a:pt x="1323" y="383"/>
                </a:lnTo>
                <a:lnTo>
                  <a:pt x="1316" y="379"/>
                </a:lnTo>
                <a:lnTo>
                  <a:pt x="1309" y="375"/>
                </a:lnTo>
                <a:lnTo>
                  <a:pt x="1305" y="371"/>
                </a:lnTo>
                <a:lnTo>
                  <a:pt x="1302" y="367"/>
                </a:lnTo>
                <a:lnTo>
                  <a:pt x="1301" y="365"/>
                </a:lnTo>
                <a:lnTo>
                  <a:pt x="1300" y="363"/>
                </a:lnTo>
                <a:lnTo>
                  <a:pt x="1299" y="359"/>
                </a:lnTo>
                <a:lnTo>
                  <a:pt x="1298" y="354"/>
                </a:lnTo>
                <a:lnTo>
                  <a:pt x="1298" y="348"/>
                </a:lnTo>
                <a:lnTo>
                  <a:pt x="1298" y="335"/>
                </a:lnTo>
                <a:lnTo>
                  <a:pt x="1296" y="335"/>
                </a:lnTo>
                <a:lnTo>
                  <a:pt x="1295" y="336"/>
                </a:lnTo>
                <a:lnTo>
                  <a:pt x="1294" y="337"/>
                </a:lnTo>
                <a:lnTo>
                  <a:pt x="1292" y="338"/>
                </a:lnTo>
                <a:lnTo>
                  <a:pt x="1293" y="339"/>
                </a:lnTo>
                <a:lnTo>
                  <a:pt x="1294" y="340"/>
                </a:lnTo>
                <a:lnTo>
                  <a:pt x="1293" y="341"/>
                </a:lnTo>
                <a:lnTo>
                  <a:pt x="1289" y="341"/>
                </a:lnTo>
                <a:lnTo>
                  <a:pt x="1285" y="337"/>
                </a:lnTo>
                <a:lnTo>
                  <a:pt x="1281" y="333"/>
                </a:lnTo>
                <a:lnTo>
                  <a:pt x="1277" y="328"/>
                </a:lnTo>
                <a:lnTo>
                  <a:pt x="1272" y="324"/>
                </a:lnTo>
                <a:lnTo>
                  <a:pt x="1270" y="329"/>
                </a:lnTo>
                <a:lnTo>
                  <a:pt x="1267" y="336"/>
                </a:lnTo>
                <a:lnTo>
                  <a:pt x="1266" y="339"/>
                </a:lnTo>
                <a:lnTo>
                  <a:pt x="1266" y="343"/>
                </a:lnTo>
                <a:lnTo>
                  <a:pt x="1267" y="345"/>
                </a:lnTo>
                <a:lnTo>
                  <a:pt x="1267" y="346"/>
                </a:lnTo>
                <a:lnTo>
                  <a:pt x="1268" y="348"/>
                </a:lnTo>
                <a:lnTo>
                  <a:pt x="1270" y="349"/>
                </a:lnTo>
                <a:lnTo>
                  <a:pt x="1261" y="352"/>
                </a:lnTo>
                <a:lnTo>
                  <a:pt x="1254" y="354"/>
                </a:lnTo>
                <a:lnTo>
                  <a:pt x="1250" y="355"/>
                </a:lnTo>
                <a:lnTo>
                  <a:pt x="1246" y="355"/>
                </a:lnTo>
                <a:lnTo>
                  <a:pt x="1241" y="354"/>
                </a:lnTo>
                <a:lnTo>
                  <a:pt x="1236" y="352"/>
                </a:lnTo>
                <a:lnTo>
                  <a:pt x="1233" y="347"/>
                </a:lnTo>
                <a:lnTo>
                  <a:pt x="1229" y="347"/>
                </a:lnTo>
                <a:lnTo>
                  <a:pt x="1226" y="348"/>
                </a:lnTo>
                <a:lnTo>
                  <a:pt x="1220" y="352"/>
                </a:lnTo>
                <a:lnTo>
                  <a:pt x="1215" y="356"/>
                </a:lnTo>
                <a:lnTo>
                  <a:pt x="1211" y="357"/>
                </a:lnTo>
                <a:lnTo>
                  <a:pt x="1208" y="358"/>
                </a:lnTo>
                <a:lnTo>
                  <a:pt x="1205" y="352"/>
                </a:lnTo>
                <a:lnTo>
                  <a:pt x="1200" y="352"/>
                </a:lnTo>
                <a:lnTo>
                  <a:pt x="1196" y="352"/>
                </a:lnTo>
                <a:lnTo>
                  <a:pt x="1194" y="352"/>
                </a:lnTo>
                <a:lnTo>
                  <a:pt x="1192" y="352"/>
                </a:lnTo>
                <a:lnTo>
                  <a:pt x="1189" y="351"/>
                </a:lnTo>
                <a:lnTo>
                  <a:pt x="1185" y="349"/>
                </a:lnTo>
                <a:lnTo>
                  <a:pt x="1183" y="347"/>
                </a:lnTo>
                <a:lnTo>
                  <a:pt x="1180" y="343"/>
                </a:lnTo>
                <a:lnTo>
                  <a:pt x="1177" y="340"/>
                </a:lnTo>
                <a:lnTo>
                  <a:pt x="1176" y="339"/>
                </a:lnTo>
                <a:lnTo>
                  <a:pt x="1174" y="338"/>
                </a:lnTo>
                <a:lnTo>
                  <a:pt x="1173" y="338"/>
                </a:lnTo>
                <a:lnTo>
                  <a:pt x="1172" y="339"/>
                </a:lnTo>
                <a:lnTo>
                  <a:pt x="1170" y="340"/>
                </a:lnTo>
                <a:lnTo>
                  <a:pt x="1168" y="342"/>
                </a:lnTo>
                <a:lnTo>
                  <a:pt x="1167" y="343"/>
                </a:lnTo>
                <a:lnTo>
                  <a:pt x="1166" y="344"/>
                </a:lnTo>
                <a:lnTo>
                  <a:pt x="1166" y="341"/>
                </a:lnTo>
                <a:lnTo>
                  <a:pt x="1163" y="344"/>
                </a:lnTo>
                <a:lnTo>
                  <a:pt x="1159" y="345"/>
                </a:lnTo>
                <a:lnTo>
                  <a:pt x="1158" y="345"/>
                </a:lnTo>
                <a:lnTo>
                  <a:pt x="1157" y="344"/>
                </a:lnTo>
                <a:lnTo>
                  <a:pt x="1158" y="342"/>
                </a:lnTo>
                <a:lnTo>
                  <a:pt x="1160" y="338"/>
                </a:lnTo>
                <a:lnTo>
                  <a:pt x="1160" y="337"/>
                </a:lnTo>
                <a:lnTo>
                  <a:pt x="1160" y="335"/>
                </a:lnTo>
                <a:lnTo>
                  <a:pt x="1158" y="335"/>
                </a:lnTo>
                <a:lnTo>
                  <a:pt x="1156" y="334"/>
                </a:lnTo>
                <a:lnTo>
                  <a:pt x="1153" y="334"/>
                </a:lnTo>
                <a:lnTo>
                  <a:pt x="1152" y="333"/>
                </a:lnTo>
                <a:lnTo>
                  <a:pt x="1149" y="334"/>
                </a:lnTo>
                <a:lnTo>
                  <a:pt x="1149" y="336"/>
                </a:lnTo>
                <a:lnTo>
                  <a:pt x="1147" y="337"/>
                </a:lnTo>
                <a:lnTo>
                  <a:pt x="1145" y="338"/>
                </a:lnTo>
                <a:lnTo>
                  <a:pt x="1143" y="338"/>
                </a:lnTo>
                <a:lnTo>
                  <a:pt x="1141" y="332"/>
                </a:lnTo>
                <a:lnTo>
                  <a:pt x="1139" y="325"/>
                </a:lnTo>
                <a:lnTo>
                  <a:pt x="1135" y="313"/>
                </a:lnTo>
                <a:lnTo>
                  <a:pt x="1109" y="314"/>
                </a:lnTo>
                <a:lnTo>
                  <a:pt x="1084" y="316"/>
                </a:lnTo>
                <a:lnTo>
                  <a:pt x="1081" y="323"/>
                </a:lnTo>
                <a:lnTo>
                  <a:pt x="1080" y="329"/>
                </a:lnTo>
                <a:lnTo>
                  <a:pt x="1078" y="335"/>
                </a:lnTo>
                <a:lnTo>
                  <a:pt x="1076" y="341"/>
                </a:lnTo>
                <a:lnTo>
                  <a:pt x="1080" y="339"/>
                </a:lnTo>
                <a:lnTo>
                  <a:pt x="1084" y="338"/>
                </a:lnTo>
                <a:lnTo>
                  <a:pt x="1083" y="339"/>
                </a:lnTo>
                <a:lnTo>
                  <a:pt x="1083" y="340"/>
                </a:lnTo>
                <a:lnTo>
                  <a:pt x="1085" y="341"/>
                </a:lnTo>
                <a:lnTo>
                  <a:pt x="1090" y="341"/>
                </a:lnTo>
                <a:lnTo>
                  <a:pt x="1087" y="333"/>
                </a:lnTo>
                <a:lnTo>
                  <a:pt x="1089" y="332"/>
                </a:lnTo>
                <a:lnTo>
                  <a:pt x="1090" y="333"/>
                </a:lnTo>
                <a:lnTo>
                  <a:pt x="1092" y="334"/>
                </a:lnTo>
                <a:lnTo>
                  <a:pt x="1094" y="335"/>
                </a:lnTo>
                <a:lnTo>
                  <a:pt x="1096" y="336"/>
                </a:lnTo>
                <a:lnTo>
                  <a:pt x="1098" y="335"/>
                </a:lnTo>
                <a:lnTo>
                  <a:pt x="1104" y="327"/>
                </a:lnTo>
                <a:lnTo>
                  <a:pt x="1107" y="328"/>
                </a:lnTo>
                <a:lnTo>
                  <a:pt x="1110" y="329"/>
                </a:lnTo>
                <a:lnTo>
                  <a:pt x="1113" y="330"/>
                </a:lnTo>
                <a:lnTo>
                  <a:pt x="1118" y="330"/>
                </a:lnTo>
                <a:lnTo>
                  <a:pt x="1099" y="342"/>
                </a:lnTo>
                <a:lnTo>
                  <a:pt x="1081" y="355"/>
                </a:lnTo>
                <a:lnTo>
                  <a:pt x="1082" y="359"/>
                </a:lnTo>
                <a:lnTo>
                  <a:pt x="1084" y="362"/>
                </a:lnTo>
                <a:lnTo>
                  <a:pt x="1087" y="366"/>
                </a:lnTo>
                <a:lnTo>
                  <a:pt x="1087" y="368"/>
                </a:lnTo>
                <a:lnTo>
                  <a:pt x="1087" y="370"/>
                </a:lnTo>
                <a:lnTo>
                  <a:pt x="1086" y="371"/>
                </a:lnTo>
                <a:lnTo>
                  <a:pt x="1085" y="371"/>
                </a:lnTo>
                <a:lnTo>
                  <a:pt x="1084" y="373"/>
                </a:lnTo>
                <a:lnTo>
                  <a:pt x="1084" y="375"/>
                </a:lnTo>
                <a:lnTo>
                  <a:pt x="1087" y="377"/>
                </a:lnTo>
                <a:lnTo>
                  <a:pt x="1088" y="379"/>
                </a:lnTo>
                <a:lnTo>
                  <a:pt x="1090" y="380"/>
                </a:lnTo>
                <a:lnTo>
                  <a:pt x="1092" y="380"/>
                </a:lnTo>
                <a:lnTo>
                  <a:pt x="1093" y="381"/>
                </a:lnTo>
                <a:lnTo>
                  <a:pt x="1092" y="382"/>
                </a:lnTo>
                <a:lnTo>
                  <a:pt x="1091" y="383"/>
                </a:lnTo>
                <a:lnTo>
                  <a:pt x="1089" y="384"/>
                </a:lnTo>
                <a:lnTo>
                  <a:pt x="1088" y="384"/>
                </a:lnTo>
                <a:lnTo>
                  <a:pt x="1087" y="383"/>
                </a:lnTo>
                <a:lnTo>
                  <a:pt x="1084" y="392"/>
                </a:lnTo>
                <a:lnTo>
                  <a:pt x="1082" y="390"/>
                </a:lnTo>
                <a:lnTo>
                  <a:pt x="1080" y="389"/>
                </a:lnTo>
                <a:lnTo>
                  <a:pt x="1077" y="388"/>
                </a:lnTo>
                <a:lnTo>
                  <a:pt x="1076" y="386"/>
                </a:lnTo>
                <a:lnTo>
                  <a:pt x="1075" y="383"/>
                </a:lnTo>
                <a:lnTo>
                  <a:pt x="1074" y="379"/>
                </a:lnTo>
                <a:lnTo>
                  <a:pt x="1073" y="369"/>
                </a:lnTo>
                <a:lnTo>
                  <a:pt x="1073" y="365"/>
                </a:lnTo>
                <a:lnTo>
                  <a:pt x="1072" y="363"/>
                </a:lnTo>
                <a:lnTo>
                  <a:pt x="1071" y="363"/>
                </a:lnTo>
                <a:lnTo>
                  <a:pt x="1070" y="366"/>
                </a:lnTo>
                <a:lnTo>
                  <a:pt x="1067" y="375"/>
                </a:lnTo>
                <a:lnTo>
                  <a:pt x="1064" y="364"/>
                </a:lnTo>
                <a:lnTo>
                  <a:pt x="1061" y="352"/>
                </a:lnTo>
                <a:lnTo>
                  <a:pt x="1056" y="353"/>
                </a:lnTo>
                <a:lnTo>
                  <a:pt x="1052" y="353"/>
                </a:lnTo>
                <a:lnTo>
                  <a:pt x="1050" y="352"/>
                </a:lnTo>
                <a:lnTo>
                  <a:pt x="1048" y="350"/>
                </a:lnTo>
                <a:lnTo>
                  <a:pt x="1047" y="347"/>
                </a:lnTo>
                <a:lnTo>
                  <a:pt x="1046" y="344"/>
                </a:lnTo>
                <a:lnTo>
                  <a:pt x="1045" y="341"/>
                </a:lnTo>
                <a:lnTo>
                  <a:pt x="1037" y="347"/>
                </a:lnTo>
                <a:lnTo>
                  <a:pt x="1034" y="350"/>
                </a:lnTo>
                <a:lnTo>
                  <a:pt x="1031" y="352"/>
                </a:lnTo>
                <a:lnTo>
                  <a:pt x="1028" y="353"/>
                </a:lnTo>
                <a:lnTo>
                  <a:pt x="1027" y="353"/>
                </a:lnTo>
                <a:lnTo>
                  <a:pt x="1028" y="352"/>
                </a:lnTo>
                <a:lnTo>
                  <a:pt x="1029" y="351"/>
                </a:lnTo>
                <a:lnTo>
                  <a:pt x="1029" y="350"/>
                </a:lnTo>
                <a:lnTo>
                  <a:pt x="1028" y="349"/>
                </a:lnTo>
                <a:lnTo>
                  <a:pt x="1023" y="349"/>
                </a:lnTo>
                <a:lnTo>
                  <a:pt x="1017" y="351"/>
                </a:lnTo>
                <a:lnTo>
                  <a:pt x="1002" y="355"/>
                </a:lnTo>
                <a:lnTo>
                  <a:pt x="994" y="357"/>
                </a:lnTo>
                <a:lnTo>
                  <a:pt x="987" y="359"/>
                </a:lnTo>
                <a:lnTo>
                  <a:pt x="979" y="359"/>
                </a:lnTo>
                <a:lnTo>
                  <a:pt x="975" y="359"/>
                </a:lnTo>
                <a:lnTo>
                  <a:pt x="971" y="358"/>
                </a:lnTo>
                <a:lnTo>
                  <a:pt x="969" y="357"/>
                </a:lnTo>
                <a:lnTo>
                  <a:pt x="968" y="354"/>
                </a:lnTo>
                <a:lnTo>
                  <a:pt x="967" y="351"/>
                </a:lnTo>
                <a:lnTo>
                  <a:pt x="966" y="348"/>
                </a:lnTo>
                <a:lnTo>
                  <a:pt x="966" y="345"/>
                </a:lnTo>
                <a:lnTo>
                  <a:pt x="967" y="343"/>
                </a:lnTo>
                <a:lnTo>
                  <a:pt x="968" y="342"/>
                </a:lnTo>
                <a:lnTo>
                  <a:pt x="969" y="341"/>
                </a:lnTo>
                <a:lnTo>
                  <a:pt x="971" y="341"/>
                </a:lnTo>
                <a:lnTo>
                  <a:pt x="970" y="340"/>
                </a:lnTo>
                <a:lnTo>
                  <a:pt x="969" y="339"/>
                </a:lnTo>
                <a:lnTo>
                  <a:pt x="969" y="337"/>
                </a:lnTo>
                <a:lnTo>
                  <a:pt x="969" y="335"/>
                </a:lnTo>
                <a:lnTo>
                  <a:pt x="977" y="336"/>
                </a:lnTo>
                <a:lnTo>
                  <a:pt x="981" y="336"/>
                </a:lnTo>
                <a:lnTo>
                  <a:pt x="986" y="335"/>
                </a:lnTo>
                <a:lnTo>
                  <a:pt x="981" y="330"/>
                </a:lnTo>
                <a:lnTo>
                  <a:pt x="975" y="323"/>
                </a:lnTo>
                <a:lnTo>
                  <a:pt x="971" y="319"/>
                </a:lnTo>
                <a:lnTo>
                  <a:pt x="968" y="316"/>
                </a:lnTo>
                <a:lnTo>
                  <a:pt x="965" y="314"/>
                </a:lnTo>
                <a:lnTo>
                  <a:pt x="963" y="313"/>
                </a:lnTo>
                <a:lnTo>
                  <a:pt x="960" y="312"/>
                </a:lnTo>
                <a:lnTo>
                  <a:pt x="957" y="312"/>
                </a:lnTo>
                <a:lnTo>
                  <a:pt x="955" y="313"/>
                </a:lnTo>
                <a:lnTo>
                  <a:pt x="954" y="313"/>
                </a:lnTo>
                <a:lnTo>
                  <a:pt x="952" y="315"/>
                </a:lnTo>
                <a:lnTo>
                  <a:pt x="951" y="317"/>
                </a:lnTo>
                <a:lnTo>
                  <a:pt x="950" y="319"/>
                </a:lnTo>
                <a:lnTo>
                  <a:pt x="948" y="321"/>
                </a:lnTo>
                <a:lnTo>
                  <a:pt x="944" y="322"/>
                </a:lnTo>
                <a:lnTo>
                  <a:pt x="941" y="322"/>
                </a:lnTo>
                <a:lnTo>
                  <a:pt x="938" y="321"/>
                </a:lnTo>
                <a:lnTo>
                  <a:pt x="936" y="321"/>
                </a:lnTo>
                <a:lnTo>
                  <a:pt x="934" y="320"/>
                </a:lnTo>
                <a:lnTo>
                  <a:pt x="930" y="317"/>
                </a:lnTo>
                <a:lnTo>
                  <a:pt x="924" y="313"/>
                </a:lnTo>
                <a:lnTo>
                  <a:pt x="918" y="312"/>
                </a:lnTo>
                <a:lnTo>
                  <a:pt x="913" y="312"/>
                </a:lnTo>
                <a:lnTo>
                  <a:pt x="908" y="312"/>
                </a:lnTo>
                <a:lnTo>
                  <a:pt x="906" y="311"/>
                </a:lnTo>
                <a:lnTo>
                  <a:pt x="904" y="310"/>
                </a:lnTo>
                <a:lnTo>
                  <a:pt x="903" y="309"/>
                </a:lnTo>
                <a:lnTo>
                  <a:pt x="903" y="308"/>
                </a:lnTo>
                <a:lnTo>
                  <a:pt x="903" y="306"/>
                </a:lnTo>
                <a:lnTo>
                  <a:pt x="903" y="303"/>
                </a:lnTo>
                <a:lnTo>
                  <a:pt x="902" y="302"/>
                </a:lnTo>
                <a:lnTo>
                  <a:pt x="901" y="302"/>
                </a:lnTo>
                <a:lnTo>
                  <a:pt x="899" y="301"/>
                </a:lnTo>
                <a:lnTo>
                  <a:pt x="898" y="301"/>
                </a:lnTo>
                <a:lnTo>
                  <a:pt x="896" y="302"/>
                </a:lnTo>
                <a:lnTo>
                  <a:pt x="895" y="304"/>
                </a:lnTo>
                <a:lnTo>
                  <a:pt x="894" y="304"/>
                </a:lnTo>
                <a:lnTo>
                  <a:pt x="893" y="304"/>
                </a:lnTo>
                <a:lnTo>
                  <a:pt x="887" y="299"/>
                </a:lnTo>
                <a:lnTo>
                  <a:pt x="881" y="296"/>
                </a:lnTo>
                <a:lnTo>
                  <a:pt x="875" y="293"/>
                </a:lnTo>
                <a:lnTo>
                  <a:pt x="860" y="286"/>
                </a:lnTo>
                <a:lnTo>
                  <a:pt x="852" y="283"/>
                </a:lnTo>
                <a:lnTo>
                  <a:pt x="844" y="281"/>
                </a:lnTo>
                <a:lnTo>
                  <a:pt x="840" y="281"/>
                </a:lnTo>
                <a:lnTo>
                  <a:pt x="836" y="281"/>
                </a:lnTo>
                <a:lnTo>
                  <a:pt x="832" y="281"/>
                </a:lnTo>
                <a:lnTo>
                  <a:pt x="828" y="282"/>
                </a:lnTo>
                <a:lnTo>
                  <a:pt x="828" y="288"/>
                </a:lnTo>
                <a:lnTo>
                  <a:pt x="819" y="292"/>
                </a:lnTo>
                <a:lnTo>
                  <a:pt x="810" y="296"/>
                </a:lnTo>
                <a:lnTo>
                  <a:pt x="808" y="288"/>
                </a:lnTo>
                <a:lnTo>
                  <a:pt x="806" y="280"/>
                </a:lnTo>
                <a:lnTo>
                  <a:pt x="805" y="273"/>
                </a:lnTo>
                <a:lnTo>
                  <a:pt x="805" y="268"/>
                </a:lnTo>
                <a:lnTo>
                  <a:pt x="803" y="270"/>
                </a:lnTo>
                <a:lnTo>
                  <a:pt x="802" y="271"/>
                </a:lnTo>
                <a:lnTo>
                  <a:pt x="799" y="274"/>
                </a:lnTo>
                <a:lnTo>
                  <a:pt x="800" y="274"/>
                </a:lnTo>
                <a:lnTo>
                  <a:pt x="801" y="277"/>
                </a:lnTo>
                <a:lnTo>
                  <a:pt x="801" y="280"/>
                </a:lnTo>
                <a:lnTo>
                  <a:pt x="800" y="284"/>
                </a:lnTo>
                <a:lnTo>
                  <a:pt x="796" y="299"/>
                </a:lnTo>
                <a:lnTo>
                  <a:pt x="790" y="299"/>
                </a:lnTo>
                <a:lnTo>
                  <a:pt x="784" y="294"/>
                </a:lnTo>
                <a:lnTo>
                  <a:pt x="774" y="285"/>
                </a:lnTo>
                <a:lnTo>
                  <a:pt x="769" y="281"/>
                </a:lnTo>
                <a:lnTo>
                  <a:pt x="764" y="276"/>
                </a:lnTo>
                <a:lnTo>
                  <a:pt x="761" y="273"/>
                </a:lnTo>
                <a:lnTo>
                  <a:pt x="760" y="271"/>
                </a:lnTo>
                <a:lnTo>
                  <a:pt x="760" y="265"/>
                </a:lnTo>
                <a:lnTo>
                  <a:pt x="754" y="265"/>
                </a:lnTo>
                <a:lnTo>
                  <a:pt x="754" y="262"/>
                </a:lnTo>
                <a:lnTo>
                  <a:pt x="750" y="260"/>
                </a:lnTo>
                <a:lnTo>
                  <a:pt x="746" y="257"/>
                </a:lnTo>
                <a:lnTo>
                  <a:pt x="738" y="251"/>
                </a:lnTo>
                <a:lnTo>
                  <a:pt x="731" y="244"/>
                </a:lnTo>
                <a:lnTo>
                  <a:pt x="723" y="237"/>
                </a:lnTo>
                <a:lnTo>
                  <a:pt x="720" y="251"/>
                </a:lnTo>
                <a:lnTo>
                  <a:pt x="722" y="251"/>
                </a:lnTo>
                <a:lnTo>
                  <a:pt x="723" y="252"/>
                </a:lnTo>
                <a:lnTo>
                  <a:pt x="723" y="253"/>
                </a:lnTo>
                <a:lnTo>
                  <a:pt x="723" y="254"/>
                </a:lnTo>
                <a:lnTo>
                  <a:pt x="723" y="255"/>
                </a:lnTo>
                <a:lnTo>
                  <a:pt x="723" y="256"/>
                </a:lnTo>
                <a:lnTo>
                  <a:pt x="721" y="257"/>
                </a:lnTo>
                <a:lnTo>
                  <a:pt x="720" y="257"/>
                </a:lnTo>
                <a:lnTo>
                  <a:pt x="716" y="267"/>
                </a:lnTo>
                <a:lnTo>
                  <a:pt x="713" y="273"/>
                </a:lnTo>
                <a:lnTo>
                  <a:pt x="712" y="275"/>
                </a:lnTo>
                <a:lnTo>
                  <a:pt x="712" y="276"/>
                </a:lnTo>
                <a:lnTo>
                  <a:pt x="710" y="276"/>
                </a:lnTo>
                <a:lnTo>
                  <a:pt x="707" y="275"/>
                </a:lnTo>
                <a:lnTo>
                  <a:pt x="704" y="274"/>
                </a:lnTo>
                <a:lnTo>
                  <a:pt x="700" y="274"/>
                </a:lnTo>
                <a:lnTo>
                  <a:pt x="696" y="275"/>
                </a:lnTo>
                <a:lnTo>
                  <a:pt x="693" y="277"/>
                </a:lnTo>
                <a:lnTo>
                  <a:pt x="692" y="278"/>
                </a:lnTo>
                <a:lnTo>
                  <a:pt x="691" y="279"/>
                </a:lnTo>
                <a:lnTo>
                  <a:pt x="689" y="282"/>
                </a:lnTo>
                <a:lnTo>
                  <a:pt x="686" y="290"/>
                </a:lnTo>
                <a:lnTo>
                  <a:pt x="684" y="299"/>
                </a:lnTo>
                <a:lnTo>
                  <a:pt x="681" y="299"/>
                </a:lnTo>
                <a:lnTo>
                  <a:pt x="682" y="299"/>
                </a:lnTo>
                <a:lnTo>
                  <a:pt x="682" y="298"/>
                </a:lnTo>
                <a:lnTo>
                  <a:pt x="681" y="296"/>
                </a:lnTo>
                <a:lnTo>
                  <a:pt x="678" y="293"/>
                </a:lnTo>
                <a:lnTo>
                  <a:pt x="674" y="296"/>
                </a:lnTo>
                <a:lnTo>
                  <a:pt x="672" y="298"/>
                </a:lnTo>
                <a:lnTo>
                  <a:pt x="671" y="298"/>
                </a:lnTo>
                <a:lnTo>
                  <a:pt x="670" y="299"/>
                </a:lnTo>
                <a:lnTo>
                  <a:pt x="670" y="293"/>
                </a:lnTo>
                <a:lnTo>
                  <a:pt x="660" y="297"/>
                </a:lnTo>
                <a:lnTo>
                  <a:pt x="656" y="300"/>
                </a:lnTo>
                <a:lnTo>
                  <a:pt x="653" y="302"/>
                </a:lnTo>
                <a:lnTo>
                  <a:pt x="647" y="319"/>
                </a:lnTo>
                <a:lnTo>
                  <a:pt x="646" y="319"/>
                </a:lnTo>
                <a:lnTo>
                  <a:pt x="644" y="320"/>
                </a:lnTo>
                <a:lnTo>
                  <a:pt x="641" y="320"/>
                </a:lnTo>
                <a:lnTo>
                  <a:pt x="638" y="320"/>
                </a:lnTo>
                <a:lnTo>
                  <a:pt x="637" y="321"/>
                </a:lnTo>
                <a:lnTo>
                  <a:pt x="636" y="321"/>
                </a:lnTo>
                <a:lnTo>
                  <a:pt x="635" y="321"/>
                </a:lnTo>
                <a:lnTo>
                  <a:pt x="635" y="320"/>
                </a:lnTo>
                <a:lnTo>
                  <a:pt x="636" y="318"/>
                </a:lnTo>
                <a:lnTo>
                  <a:pt x="633" y="319"/>
                </a:lnTo>
                <a:lnTo>
                  <a:pt x="643" y="301"/>
                </a:lnTo>
                <a:lnTo>
                  <a:pt x="649" y="290"/>
                </a:lnTo>
                <a:lnTo>
                  <a:pt x="653" y="285"/>
                </a:lnTo>
                <a:lnTo>
                  <a:pt x="656" y="283"/>
                </a:lnTo>
                <a:lnTo>
                  <a:pt x="660" y="282"/>
                </a:lnTo>
                <a:lnTo>
                  <a:pt x="668" y="281"/>
                </a:lnTo>
                <a:lnTo>
                  <a:pt x="676" y="280"/>
                </a:lnTo>
                <a:lnTo>
                  <a:pt x="680" y="278"/>
                </a:lnTo>
                <a:lnTo>
                  <a:pt x="684" y="276"/>
                </a:lnTo>
                <a:lnTo>
                  <a:pt x="691" y="271"/>
                </a:lnTo>
                <a:lnTo>
                  <a:pt x="696" y="268"/>
                </a:lnTo>
                <a:lnTo>
                  <a:pt x="698" y="265"/>
                </a:lnTo>
                <a:lnTo>
                  <a:pt x="698" y="264"/>
                </a:lnTo>
                <a:lnTo>
                  <a:pt x="697" y="263"/>
                </a:lnTo>
                <a:lnTo>
                  <a:pt x="694" y="262"/>
                </a:lnTo>
                <a:lnTo>
                  <a:pt x="690" y="261"/>
                </a:lnTo>
                <a:lnTo>
                  <a:pt x="675" y="259"/>
                </a:lnTo>
                <a:lnTo>
                  <a:pt x="673" y="264"/>
                </a:lnTo>
                <a:lnTo>
                  <a:pt x="672" y="268"/>
                </a:lnTo>
                <a:lnTo>
                  <a:pt x="671" y="272"/>
                </a:lnTo>
                <a:lnTo>
                  <a:pt x="670" y="276"/>
                </a:lnTo>
                <a:lnTo>
                  <a:pt x="668" y="276"/>
                </a:lnTo>
                <a:lnTo>
                  <a:pt x="667" y="275"/>
                </a:lnTo>
                <a:lnTo>
                  <a:pt x="665" y="273"/>
                </a:lnTo>
                <a:lnTo>
                  <a:pt x="661" y="271"/>
                </a:lnTo>
                <a:lnTo>
                  <a:pt x="656" y="272"/>
                </a:lnTo>
                <a:lnTo>
                  <a:pt x="648" y="275"/>
                </a:lnTo>
                <a:lnTo>
                  <a:pt x="636" y="279"/>
                </a:lnTo>
                <a:lnTo>
                  <a:pt x="635" y="281"/>
                </a:lnTo>
                <a:lnTo>
                  <a:pt x="635" y="282"/>
                </a:lnTo>
                <a:lnTo>
                  <a:pt x="635" y="285"/>
                </a:lnTo>
                <a:lnTo>
                  <a:pt x="635" y="288"/>
                </a:lnTo>
                <a:lnTo>
                  <a:pt x="634" y="289"/>
                </a:lnTo>
                <a:lnTo>
                  <a:pt x="633" y="290"/>
                </a:lnTo>
                <a:lnTo>
                  <a:pt x="630" y="291"/>
                </a:lnTo>
                <a:lnTo>
                  <a:pt x="627" y="292"/>
                </a:lnTo>
                <a:lnTo>
                  <a:pt x="624" y="292"/>
                </a:lnTo>
                <a:lnTo>
                  <a:pt x="622" y="293"/>
                </a:lnTo>
                <a:lnTo>
                  <a:pt x="621" y="292"/>
                </a:lnTo>
                <a:lnTo>
                  <a:pt x="621" y="289"/>
                </a:lnTo>
                <a:lnTo>
                  <a:pt x="622" y="285"/>
                </a:lnTo>
                <a:lnTo>
                  <a:pt x="618" y="283"/>
                </a:lnTo>
                <a:lnTo>
                  <a:pt x="615" y="282"/>
                </a:lnTo>
                <a:lnTo>
                  <a:pt x="613" y="281"/>
                </a:lnTo>
                <a:lnTo>
                  <a:pt x="610" y="279"/>
                </a:lnTo>
                <a:lnTo>
                  <a:pt x="610" y="282"/>
                </a:lnTo>
                <a:lnTo>
                  <a:pt x="609" y="284"/>
                </a:lnTo>
                <a:lnTo>
                  <a:pt x="609" y="288"/>
                </a:lnTo>
                <a:lnTo>
                  <a:pt x="609" y="292"/>
                </a:lnTo>
                <a:lnTo>
                  <a:pt x="608" y="296"/>
                </a:lnTo>
                <a:lnTo>
                  <a:pt x="607" y="297"/>
                </a:lnTo>
                <a:lnTo>
                  <a:pt x="606" y="297"/>
                </a:lnTo>
                <a:lnTo>
                  <a:pt x="605" y="296"/>
                </a:lnTo>
                <a:lnTo>
                  <a:pt x="605" y="294"/>
                </a:lnTo>
                <a:lnTo>
                  <a:pt x="605" y="293"/>
                </a:lnTo>
                <a:lnTo>
                  <a:pt x="602" y="293"/>
                </a:lnTo>
                <a:lnTo>
                  <a:pt x="600" y="293"/>
                </a:lnTo>
                <a:lnTo>
                  <a:pt x="599" y="294"/>
                </a:lnTo>
                <a:lnTo>
                  <a:pt x="599" y="296"/>
                </a:lnTo>
                <a:lnTo>
                  <a:pt x="600" y="299"/>
                </a:lnTo>
                <a:lnTo>
                  <a:pt x="600" y="301"/>
                </a:lnTo>
                <a:lnTo>
                  <a:pt x="599" y="302"/>
                </a:lnTo>
                <a:lnTo>
                  <a:pt x="596" y="302"/>
                </a:lnTo>
                <a:lnTo>
                  <a:pt x="592" y="301"/>
                </a:lnTo>
                <a:lnTo>
                  <a:pt x="587" y="300"/>
                </a:lnTo>
                <a:lnTo>
                  <a:pt x="582" y="299"/>
                </a:lnTo>
                <a:lnTo>
                  <a:pt x="582" y="301"/>
                </a:lnTo>
                <a:lnTo>
                  <a:pt x="582" y="303"/>
                </a:lnTo>
                <a:lnTo>
                  <a:pt x="582" y="304"/>
                </a:lnTo>
                <a:lnTo>
                  <a:pt x="583" y="304"/>
                </a:lnTo>
                <a:lnTo>
                  <a:pt x="585" y="304"/>
                </a:lnTo>
                <a:lnTo>
                  <a:pt x="585" y="307"/>
                </a:lnTo>
                <a:lnTo>
                  <a:pt x="589" y="308"/>
                </a:lnTo>
                <a:lnTo>
                  <a:pt x="591" y="310"/>
                </a:lnTo>
                <a:lnTo>
                  <a:pt x="593" y="313"/>
                </a:lnTo>
                <a:lnTo>
                  <a:pt x="593" y="314"/>
                </a:lnTo>
                <a:lnTo>
                  <a:pt x="593" y="315"/>
                </a:lnTo>
                <a:lnTo>
                  <a:pt x="591" y="316"/>
                </a:lnTo>
                <a:lnTo>
                  <a:pt x="590" y="316"/>
                </a:lnTo>
                <a:lnTo>
                  <a:pt x="588" y="316"/>
                </a:lnTo>
                <a:lnTo>
                  <a:pt x="585" y="316"/>
                </a:lnTo>
                <a:lnTo>
                  <a:pt x="582" y="307"/>
                </a:lnTo>
                <a:lnTo>
                  <a:pt x="581" y="306"/>
                </a:lnTo>
                <a:lnTo>
                  <a:pt x="579" y="306"/>
                </a:lnTo>
                <a:lnTo>
                  <a:pt x="576" y="305"/>
                </a:lnTo>
                <a:lnTo>
                  <a:pt x="572" y="305"/>
                </a:lnTo>
                <a:lnTo>
                  <a:pt x="571" y="305"/>
                </a:lnTo>
                <a:lnTo>
                  <a:pt x="568" y="304"/>
                </a:lnTo>
                <a:lnTo>
                  <a:pt x="565" y="299"/>
                </a:lnTo>
                <a:lnTo>
                  <a:pt x="544" y="291"/>
                </a:lnTo>
                <a:lnTo>
                  <a:pt x="534" y="287"/>
                </a:lnTo>
                <a:lnTo>
                  <a:pt x="530" y="285"/>
                </a:lnTo>
                <a:lnTo>
                  <a:pt x="526" y="282"/>
                </a:lnTo>
                <a:lnTo>
                  <a:pt x="525" y="279"/>
                </a:lnTo>
                <a:lnTo>
                  <a:pt x="523" y="276"/>
                </a:lnTo>
                <a:lnTo>
                  <a:pt x="519" y="276"/>
                </a:lnTo>
                <a:lnTo>
                  <a:pt x="516" y="276"/>
                </a:lnTo>
                <a:lnTo>
                  <a:pt x="513" y="276"/>
                </a:lnTo>
                <a:lnTo>
                  <a:pt x="510" y="277"/>
                </a:lnTo>
                <a:lnTo>
                  <a:pt x="508" y="278"/>
                </a:lnTo>
                <a:lnTo>
                  <a:pt x="505" y="279"/>
                </a:lnTo>
                <a:lnTo>
                  <a:pt x="502" y="279"/>
                </a:lnTo>
                <a:lnTo>
                  <a:pt x="498" y="279"/>
                </a:lnTo>
                <a:lnTo>
                  <a:pt x="494" y="278"/>
                </a:lnTo>
                <a:lnTo>
                  <a:pt x="489" y="277"/>
                </a:lnTo>
                <a:lnTo>
                  <a:pt x="480" y="272"/>
                </a:lnTo>
                <a:lnTo>
                  <a:pt x="472" y="268"/>
                </a:lnTo>
                <a:lnTo>
                  <a:pt x="463" y="265"/>
                </a:lnTo>
                <a:lnTo>
                  <a:pt x="459" y="263"/>
                </a:lnTo>
                <a:lnTo>
                  <a:pt x="454" y="262"/>
                </a:lnTo>
                <a:lnTo>
                  <a:pt x="449" y="262"/>
                </a:lnTo>
                <a:lnTo>
                  <a:pt x="445" y="262"/>
                </a:lnTo>
                <a:lnTo>
                  <a:pt x="445" y="271"/>
                </a:lnTo>
                <a:lnTo>
                  <a:pt x="435" y="271"/>
                </a:lnTo>
                <a:lnTo>
                  <a:pt x="428" y="271"/>
                </a:lnTo>
                <a:lnTo>
                  <a:pt x="425" y="265"/>
                </a:lnTo>
                <a:lnTo>
                  <a:pt x="414" y="265"/>
                </a:lnTo>
                <a:lnTo>
                  <a:pt x="402" y="265"/>
                </a:lnTo>
                <a:lnTo>
                  <a:pt x="402" y="259"/>
                </a:lnTo>
                <a:lnTo>
                  <a:pt x="398" y="259"/>
                </a:lnTo>
                <a:lnTo>
                  <a:pt x="393" y="259"/>
                </a:lnTo>
                <a:lnTo>
                  <a:pt x="382" y="261"/>
                </a:lnTo>
                <a:lnTo>
                  <a:pt x="372" y="262"/>
                </a:lnTo>
                <a:lnTo>
                  <a:pt x="367" y="262"/>
                </a:lnTo>
                <a:lnTo>
                  <a:pt x="363" y="262"/>
                </a:lnTo>
                <a:lnTo>
                  <a:pt x="360" y="257"/>
                </a:lnTo>
                <a:lnTo>
                  <a:pt x="359" y="257"/>
                </a:lnTo>
                <a:lnTo>
                  <a:pt x="358" y="257"/>
                </a:lnTo>
                <a:lnTo>
                  <a:pt x="357" y="258"/>
                </a:lnTo>
                <a:lnTo>
                  <a:pt x="355" y="259"/>
                </a:lnTo>
                <a:lnTo>
                  <a:pt x="354" y="260"/>
                </a:lnTo>
                <a:lnTo>
                  <a:pt x="352" y="259"/>
                </a:lnTo>
                <a:lnTo>
                  <a:pt x="349" y="258"/>
                </a:lnTo>
                <a:lnTo>
                  <a:pt x="345" y="255"/>
                </a:lnTo>
                <a:lnTo>
                  <a:pt x="341" y="252"/>
                </a:lnTo>
                <a:lnTo>
                  <a:pt x="338" y="251"/>
                </a:lnTo>
                <a:lnTo>
                  <a:pt x="333" y="251"/>
                </a:lnTo>
                <a:lnTo>
                  <a:pt x="329" y="251"/>
                </a:lnTo>
                <a:lnTo>
                  <a:pt x="325" y="252"/>
                </a:lnTo>
                <a:lnTo>
                  <a:pt x="322" y="254"/>
                </a:lnTo>
                <a:lnTo>
                  <a:pt x="319" y="255"/>
                </a:lnTo>
                <a:lnTo>
                  <a:pt x="315" y="256"/>
                </a:lnTo>
                <a:lnTo>
                  <a:pt x="311" y="257"/>
                </a:lnTo>
                <a:lnTo>
                  <a:pt x="307" y="257"/>
                </a:lnTo>
                <a:lnTo>
                  <a:pt x="301" y="256"/>
                </a:lnTo>
                <a:lnTo>
                  <a:pt x="292" y="253"/>
                </a:lnTo>
                <a:lnTo>
                  <a:pt x="276" y="248"/>
                </a:lnTo>
                <a:lnTo>
                  <a:pt x="273" y="243"/>
                </a:lnTo>
                <a:lnTo>
                  <a:pt x="269" y="242"/>
                </a:lnTo>
                <a:lnTo>
                  <a:pt x="265" y="242"/>
                </a:lnTo>
                <a:lnTo>
                  <a:pt x="257" y="244"/>
                </a:lnTo>
                <a:lnTo>
                  <a:pt x="250" y="245"/>
                </a:lnTo>
                <a:lnTo>
                  <a:pt x="247" y="245"/>
                </a:lnTo>
                <a:lnTo>
                  <a:pt x="245" y="245"/>
                </a:lnTo>
                <a:lnTo>
                  <a:pt x="243" y="245"/>
                </a:lnTo>
                <a:lnTo>
                  <a:pt x="242" y="243"/>
                </a:lnTo>
                <a:lnTo>
                  <a:pt x="240" y="240"/>
                </a:lnTo>
                <a:lnTo>
                  <a:pt x="238" y="237"/>
                </a:lnTo>
                <a:lnTo>
                  <a:pt x="236" y="234"/>
                </a:lnTo>
                <a:lnTo>
                  <a:pt x="228" y="240"/>
                </a:lnTo>
                <a:lnTo>
                  <a:pt x="220" y="245"/>
                </a:lnTo>
                <a:lnTo>
                  <a:pt x="219" y="244"/>
                </a:lnTo>
                <a:lnTo>
                  <a:pt x="218" y="243"/>
                </a:lnTo>
                <a:lnTo>
                  <a:pt x="218" y="240"/>
                </a:lnTo>
                <a:lnTo>
                  <a:pt x="218" y="237"/>
                </a:lnTo>
                <a:lnTo>
                  <a:pt x="217" y="233"/>
                </a:lnTo>
                <a:lnTo>
                  <a:pt x="215" y="230"/>
                </a:lnTo>
                <a:lnTo>
                  <a:pt x="214" y="229"/>
                </a:lnTo>
                <a:lnTo>
                  <a:pt x="212" y="228"/>
                </a:lnTo>
                <a:lnTo>
                  <a:pt x="209" y="228"/>
                </a:lnTo>
                <a:lnTo>
                  <a:pt x="206" y="227"/>
                </a:lnTo>
                <a:lnTo>
                  <a:pt x="202" y="228"/>
                </a:lnTo>
                <a:lnTo>
                  <a:pt x="197" y="229"/>
                </a:lnTo>
                <a:lnTo>
                  <a:pt x="195" y="229"/>
                </a:lnTo>
                <a:lnTo>
                  <a:pt x="193" y="231"/>
                </a:lnTo>
                <a:lnTo>
                  <a:pt x="189" y="235"/>
                </a:lnTo>
                <a:lnTo>
                  <a:pt x="184" y="240"/>
                </a:lnTo>
                <a:lnTo>
                  <a:pt x="180" y="243"/>
                </a:lnTo>
                <a:lnTo>
                  <a:pt x="178" y="243"/>
                </a:lnTo>
                <a:lnTo>
                  <a:pt x="176" y="243"/>
                </a:lnTo>
                <a:lnTo>
                  <a:pt x="172" y="243"/>
                </a:lnTo>
                <a:lnTo>
                  <a:pt x="167" y="242"/>
                </a:lnTo>
                <a:lnTo>
                  <a:pt x="165" y="242"/>
                </a:lnTo>
                <a:lnTo>
                  <a:pt x="163" y="243"/>
                </a:lnTo>
                <a:lnTo>
                  <a:pt x="162" y="244"/>
                </a:lnTo>
                <a:lnTo>
                  <a:pt x="161" y="246"/>
                </a:lnTo>
                <a:lnTo>
                  <a:pt x="160" y="248"/>
                </a:lnTo>
                <a:lnTo>
                  <a:pt x="159" y="248"/>
                </a:lnTo>
                <a:lnTo>
                  <a:pt x="158" y="248"/>
                </a:lnTo>
                <a:lnTo>
                  <a:pt x="157" y="247"/>
                </a:lnTo>
                <a:lnTo>
                  <a:pt x="157" y="244"/>
                </a:lnTo>
                <a:lnTo>
                  <a:pt x="157" y="243"/>
                </a:lnTo>
                <a:lnTo>
                  <a:pt x="156" y="242"/>
                </a:lnTo>
                <a:lnTo>
                  <a:pt x="154" y="242"/>
                </a:lnTo>
                <a:lnTo>
                  <a:pt x="152" y="243"/>
                </a:lnTo>
                <a:lnTo>
                  <a:pt x="152" y="248"/>
                </a:lnTo>
                <a:lnTo>
                  <a:pt x="150" y="249"/>
                </a:lnTo>
                <a:lnTo>
                  <a:pt x="148" y="249"/>
                </a:lnTo>
                <a:lnTo>
                  <a:pt x="144" y="248"/>
                </a:lnTo>
                <a:lnTo>
                  <a:pt x="142" y="251"/>
                </a:lnTo>
                <a:lnTo>
                  <a:pt x="141" y="254"/>
                </a:lnTo>
                <a:lnTo>
                  <a:pt x="138" y="254"/>
                </a:lnTo>
                <a:lnTo>
                  <a:pt x="136" y="254"/>
                </a:lnTo>
                <a:lnTo>
                  <a:pt x="131" y="254"/>
                </a:lnTo>
                <a:lnTo>
                  <a:pt x="126" y="253"/>
                </a:lnTo>
                <a:lnTo>
                  <a:pt x="123" y="253"/>
                </a:lnTo>
                <a:lnTo>
                  <a:pt x="121" y="254"/>
                </a:lnTo>
                <a:lnTo>
                  <a:pt x="118" y="255"/>
                </a:lnTo>
                <a:lnTo>
                  <a:pt x="116" y="257"/>
                </a:lnTo>
                <a:lnTo>
                  <a:pt x="114" y="260"/>
                </a:lnTo>
                <a:lnTo>
                  <a:pt x="112" y="263"/>
                </a:lnTo>
                <a:lnTo>
                  <a:pt x="108" y="269"/>
                </a:lnTo>
                <a:lnTo>
                  <a:pt x="106" y="272"/>
                </a:lnTo>
                <a:lnTo>
                  <a:pt x="104" y="274"/>
                </a:lnTo>
                <a:lnTo>
                  <a:pt x="102" y="274"/>
                </a:lnTo>
                <a:lnTo>
                  <a:pt x="100" y="275"/>
                </a:lnTo>
                <a:lnTo>
                  <a:pt x="97" y="275"/>
                </a:lnTo>
                <a:lnTo>
                  <a:pt x="96" y="275"/>
                </a:lnTo>
                <a:lnTo>
                  <a:pt x="96" y="276"/>
                </a:lnTo>
                <a:lnTo>
                  <a:pt x="95" y="279"/>
                </a:lnTo>
                <a:lnTo>
                  <a:pt x="94" y="283"/>
                </a:lnTo>
                <a:lnTo>
                  <a:pt x="91" y="294"/>
                </a:lnTo>
                <a:lnTo>
                  <a:pt x="89" y="305"/>
                </a:lnTo>
                <a:lnTo>
                  <a:pt x="88" y="308"/>
                </a:lnTo>
                <a:lnTo>
                  <a:pt x="87" y="310"/>
                </a:lnTo>
                <a:lnTo>
                  <a:pt x="84" y="312"/>
                </a:lnTo>
                <a:lnTo>
                  <a:pt x="80" y="313"/>
                </a:lnTo>
                <a:lnTo>
                  <a:pt x="76" y="313"/>
                </a:lnTo>
                <a:lnTo>
                  <a:pt x="71" y="313"/>
                </a:lnTo>
                <a:lnTo>
                  <a:pt x="62" y="313"/>
                </a:lnTo>
                <a:lnTo>
                  <a:pt x="56" y="313"/>
                </a:lnTo>
                <a:lnTo>
                  <a:pt x="55" y="314"/>
                </a:lnTo>
                <a:lnTo>
                  <a:pt x="53" y="316"/>
                </a:lnTo>
                <a:lnTo>
                  <a:pt x="50" y="318"/>
                </a:lnTo>
                <a:lnTo>
                  <a:pt x="49" y="318"/>
                </a:lnTo>
                <a:lnTo>
                  <a:pt x="48" y="319"/>
                </a:lnTo>
                <a:lnTo>
                  <a:pt x="41" y="316"/>
                </a:lnTo>
                <a:lnTo>
                  <a:pt x="38" y="315"/>
                </a:lnTo>
                <a:lnTo>
                  <a:pt x="36" y="315"/>
                </a:lnTo>
                <a:lnTo>
                  <a:pt x="33" y="315"/>
                </a:lnTo>
                <a:lnTo>
                  <a:pt x="31" y="316"/>
                </a:lnTo>
                <a:lnTo>
                  <a:pt x="31" y="333"/>
                </a:lnTo>
                <a:lnTo>
                  <a:pt x="31" y="334"/>
                </a:lnTo>
                <a:lnTo>
                  <a:pt x="30" y="335"/>
                </a:lnTo>
                <a:lnTo>
                  <a:pt x="28" y="338"/>
                </a:lnTo>
                <a:lnTo>
                  <a:pt x="31" y="339"/>
                </a:lnTo>
                <a:lnTo>
                  <a:pt x="34" y="341"/>
                </a:lnTo>
                <a:lnTo>
                  <a:pt x="40" y="342"/>
                </a:lnTo>
                <a:lnTo>
                  <a:pt x="45" y="344"/>
                </a:lnTo>
                <a:lnTo>
                  <a:pt x="51" y="347"/>
                </a:lnTo>
                <a:lnTo>
                  <a:pt x="52" y="348"/>
                </a:lnTo>
                <a:lnTo>
                  <a:pt x="54" y="350"/>
                </a:lnTo>
                <a:lnTo>
                  <a:pt x="58" y="354"/>
                </a:lnTo>
                <a:lnTo>
                  <a:pt x="62" y="358"/>
                </a:lnTo>
                <a:lnTo>
                  <a:pt x="65" y="361"/>
                </a:lnTo>
                <a:lnTo>
                  <a:pt x="67" y="361"/>
                </a:lnTo>
                <a:lnTo>
                  <a:pt x="71" y="360"/>
                </a:lnTo>
                <a:lnTo>
                  <a:pt x="74" y="360"/>
                </a:lnTo>
                <a:lnTo>
                  <a:pt x="76" y="361"/>
                </a:lnTo>
                <a:lnTo>
                  <a:pt x="77" y="362"/>
                </a:lnTo>
                <a:lnTo>
                  <a:pt x="77" y="364"/>
                </a:lnTo>
                <a:lnTo>
                  <a:pt x="77" y="368"/>
                </a:lnTo>
                <a:lnTo>
                  <a:pt x="77" y="372"/>
                </a:lnTo>
                <a:lnTo>
                  <a:pt x="77" y="373"/>
                </a:lnTo>
                <a:lnTo>
                  <a:pt x="77" y="374"/>
                </a:lnTo>
                <a:lnTo>
                  <a:pt x="79" y="375"/>
                </a:lnTo>
                <a:lnTo>
                  <a:pt x="82" y="376"/>
                </a:lnTo>
                <a:lnTo>
                  <a:pt x="84" y="375"/>
                </a:lnTo>
                <a:lnTo>
                  <a:pt x="86" y="375"/>
                </a:lnTo>
                <a:lnTo>
                  <a:pt x="88" y="374"/>
                </a:lnTo>
                <a:lnTo>
                  <a:pt x="90" y="372"/>
                </a:lnTo>
                <a:lnTo>
                  <a:pt x="92" y="372"/>
                </a:lnTo>
                <a:lnTo>
                  <a:pt x="95" y="371"/>
                </a:lnTo>
                <a:lnTo>
                  <a:pt x="99" y="372"/>
                </a:lnTo>
                <a:lnTo>
                  <a:pt x="104" y="372"/>
                </a:lnTo>
                <a:lnTo>
                  <a:pt x="107" y="372"/>
                </a:lnTo>
                <a:lnTo>
                  <a:pt x="108" y="372"/>
                </a:lnTo>
                <a:lnTo>
                  <a:pt x="107" y="372"/>
                </a:lnTo>
                <a:lnTo>
                  <a:pt x="110" y="372"/>
                </a:lnTo>
                <a:lnTo>
                  <a:pt x="112" y="372"/>
                </a:lnTo>
                <a:lnTo>
                  <a:pt x="112" y="373"/>
                </a:lnTo>
                <a:lnTo>
                  <a:pt x="112" y="374"/>
                </a:lnTo>
                <a:lnTo>
                  <a:pt x="112" y="375"/>
                </a:lnTo>
                <a:lnTo>
                  <a:pt x="112" y="377"/>
                </a:lnTo>
                <a:lnTo>
                  <a:pt x="111" y="379"/>
                </a:lnTo>
                <a:lnTo>
                  <a:pt x="109" y="380"/>
                </a:lnTo>
                <a:lnTo>
                  <a:pt x="107" y="380"/>
                </a:lnTo>
                <a:lnTo>
                  <a:pt x="124" y="389"/>
                </a:lnTo>
                <a:lnTo>
                  <a:pt x="123" y="388"/>
                </a:lnTo>
                <a:lnTo>
                  <a:pt x="126" y="387"/>
                </a:lnTo>
                <a:lnTo>
                  <a:pt x="132" y="386"/>
                </a:lnTo>
                <a:lnTo>
                  <a:pt x="132" y="390"/>
                </a:lnTo>
                <a:lnTo>
                  <a:pt x="132" y="395"/>
                </a:lnTo>
                <a:lnTo>
                  <a:pt x="126" y="394"/>
                </a:lnTo>
                <a:lnTo>
                  <a:pt x="122" y="393"/>
                </a:lnTo>
                <a:lnTo>
                  <a:pt x="113" y="392"/>
                </a:lnTo>
                <a:lnTo>
                  <a:pt x="112" y="393"/>
                </a:lnTo>
                <a:lnTo>
                  <a:pt x="110" y="395"/>
                </a:lnTo>
                <a:lnTo>
                  <a:pt x="107" y="397"/>
                </a:lnTo>
                <a:lnTo>
                  <a:pt x="113" y="397"/>
                </a:lnTo>
                <a:lnTo>
                  <a:pt x="118" y="397"/>
                </a:lnTo>
                <a:lnTo>
                  <a:pt x="121" y="409"/>
                </a:lnTo>
                <a:lnTo>
                  <a:pt x="118" y="403"/>
                </a:lnTo>
                <a:lnTo>
                  <a:pt x="107" y="411"/>
                </a:lnTo>
                <a:lnTo>
                  <a:pt x="102" y="411"/>
                </a:lnTo>
                <a:lnTo>
                  <a:pt x="97" y="411"/>
                </a:lnTo>
                <a:lnTo>
                  <a:pt x="92" y="410"/>
                </a:lnTo>
                <a:lnTo>
                  <a:pt x="87" y="408"/>
                </a:lnTo>
                <a:lnTo>
                  <a:pt x="78" y="405"/>
                </a:lnTo>
                <a:lnTo>
                  <a:pt x="70" y="403"/>
                </a:lnTo>
                <a:lnTo>
                  <a:pt x="72" y="402"/>
                </a:lnTo>
                <a:lnTo>
                  <a:pt x="73" y="401"/>
                </a:lnTo>
                <a:lnTo>
                  <a:pt x="73" y="399"/>
                </a:lnTo>
                <a:lnTo>
                  <a:pt x="73" y="396"/>
                </a:lnTo>
                <a:lnTo>
                  <a:pt x="73" y="393"/>
                </a:lnTo>
                <a:lnTo>
                  <a:pt x="71" y="387"/>
                </a:lnTo>
                <a:lnTo>
                  <a:pt x="70" y="383"/>
                </a:lnTo>
                <a:lnTo>
                  <a:pt x="53" y="389"/>
                </a:lnTo>
                <a:lnTo>
                  <a:pt x="45" y="391"/>
                </a:lnTo>
                <a:lnTo>
                  <a:pt x="37" y="395"/>
                </a:lnTo>
                <a:lnTo>
                  <a:pt x="37" y="400"/>
                </a:lnTo>
                <a:lnTo>
                  <a:pt x="37" y="406"/>
                </a:lnTo>
                <a:lnTo>
                  <a:pt x="34" y="407"/>
                </a:lnTo>
                <a:lnTo>
                  <a:pt x="32" y="407"/>
                </a:lnTo>
                <a:lnTo>
                  <a:pt x="28" y="405"/>
                </a:lnTo>
                <a:lnTo>
                  <a:pt x="25" y="403"/>
                </a:lnTo>
                <a:lnTo>
                  <a:pt x="22" y="403"/>
                </a:lnTo>
                <a:lnTo>
                  <a:pt x="20" y="403"/>
                </a:lnTo>
                <a:lnTo>
                  <a:pt x="18" y="404"/>
                </a:lnTo>
                <a:lnTo>
                  <a:pt x="15" y="405"/>
                </a:lnTo>
                <a:lnTo>
                  <a:pt x="10" y="409"/>
                </a:lnTo>
                <a:lnTo>
                  <a:pt x="0" y="417"/>
                </a:lnTo>
                <a:lnTo>
                  <a:pt x="3" y="423"/>
                </a:lnTo>
                <a:lnTo>
                  <a:pt x="12" y="423"/>
                </a:lnTo>
                <a:lnTo>
                  <a:pt x="18" y="424"/>
                </a:lnTo>
                <a:lnTo>
                  <a:pt x="22" y="424"/>
                </a:lnTo>
                <a:lnTo>
                  <a:pt x="26" y="425"/>
                </a:lnTo>
                <a:lnTo>
                  <a:pt x="27" y="426"/>
                </a:lnTo>
                <a:lnTo>
                  <a:pt x="27" y="427"/>
                </a:lnTo>
                <a:lnTo>
                  <a:pt x="26" y="428"/>
                </a:lnTo>
                <a:lnTo>
                  <a:pt x="24" y="429"/>
                </a:lnTo>
                <a:lnTo>
                  <a:pt x="17" y="431"/>
                </a:lnTo>
                <a:lnTo>
                  <a:pt x="19" y="433"/>
                </a:lnTo>
                <a:lnTo>
                  <a:pt x="20" y="436"/>
                </a:lnTo>
                <a:lnTo>
                  <a:pt x="22" y="438"/>
                </a:lnTo>
                <a:lnTo>
                  <a:pt x="25" y="440"/>
                </a:lnTo>
                <a:lnTo>
                  <a:pt x="26" y="442"/>
                </a:lnTo>
                <a:lnTo>
                  <a:pt x="26" y="445"/>
                </a:lnTo>
                <a:lnTo>
                  <a:pt x="27" y="446"/>
                </a:lnTo>
                <a:lnTo>
                  <a:pt x="28" y="448"/>
                </a:lnTo>
                <a:lnTo>
                  <a:pt x="31" y="450"/>
                </a:lnTo>
                <a:lnTo>
                  <a:pt x="34" y="451"/>
                </a:lnTo>
                <a:lnTo>
                  <a:pt x="38" y="452"/>
                </a:lnTo>
                <a:lnTo>
                  <a:pt x="42" y="452"/>
                </a:lnTo>
                <a:lnTo>
                  <a:pt x="49" y="452"/>
                </a:lnTo>
                <a:lnTo>
                  <a:pt x="57" y="452"/>
                </a:lnTo>
                <a:lnTo>
                  <a:pt x="73" y="449"/>
                </a:lnTo>
                <a:lnTo>
                  <a:pt x="87" y="445"/>
                </a:lnTo>
                <a:lnTo>
                  <a:pt x="91" y="452"/>
                </a:lnTo>
                <a:lnTo>
                  <a:pt x="92" y="453"/>
                </a:lnTo>
                <a:lnTo>
                  <a:pt x="93" y="455"/>
                </a:lnTo>
                <a:lnTo>
                  <a:pt x="95" y="456"/>
                </a:lnTo>
                <a:lnTo>
                  <a:pt x="96" y="456"/>
                </a:lnTo>
                <a:lnTo>
                  <a:pt x="97" y="455"/>
                </a:lnTo>
                <a:lnTo>
                  <a:pt x="98" y="452"/>
                </a:lnTo>
                <a:lnTo>
                  <a:pt x="100" y="449"/>
                </a:lnTo>
                <a:lnTo>
                  <a:pt x="101" y="448"/>
                </a:lnTo>
                <a:lnTo>
                  <a:pt x="106" y="447"/>
                </a:lnTo>
                <a:lnTo>
                  <a:pt x="110" y="446"/>
                </a:lnTo>
                <a:lnTo>
                  <a:pt x="114" y="446"/>
                </a:lnTo>
                <a:lnTo>
                  <a:pt x="118" y="447"/>
                </a:lnTo>
                <a:lnTo>
                  <a:pt x="126" y="448"/>
                </a:lnTo>
                <a:lnTo>
                  <a:pt x="132" y="448"/>
                </a:lnTo>
                <a:lnTo>
                  <a:pt x="130" y="456"/>
                </a:lnTo>
                <a:lnTo>
                  <a:pt x="129" y="463"/>
                </a:lnTo>
                <a:lnTo>
                  <a:pt x="128" y="470"/>
                </a:lnTo>
                <a:lnTo>
                  <a:pt x="129" y="475"/>
                </a:lnTo>
                <a:lnTo>
                  <a:pt x="130" y="482"/>
                </a:lnTo>
                <a:lnTo>
                  <a:pt x="126" y="484"/>
                </a:lnTo>
                <a:lnTo>
                  <a:pt x="121" y="486"/>
                </a:lnTo>
                <a:lnTo>
                  <a:pt x="117" y="489"/>
                </a:lnTo>
                <a:lnTo>
                  <a:pt x="115" y="490"/>
                </a:lnTo>
                <a:lnTo>
                  <a:pt x="113" y="490"/>
                </a:lnTo>
                <a:lnTo>
                  <a:pt x="110" y="490"/>
                </a:lnTo>
                <a:lnTo>
                  <a:pt x="110" y="489"/>
                </a:lnTo>
                <a:lnTo>
                  <a:pt x="110" y="488"/>
                </a:lnTo>
                <a:lnTo>
                  <a:pt x="109" y="487"/>
                </a:lnTo>
                <a:lnTo>
                  <a:pt x="108" y="487"/>
                </a:lnTo>
                <a:lnTo>
                  <a:pt x="107" y="487"/>
                </a:lnTo>
                <a:lnTo>
                  <a:pt x="105" y="489"/>
                </a:lnTo>
                <a:lnTo>
                  <a:pt x="101" y="493"/>
                </a:lnTo>
                <a:lnTo>
                  <a:pt x="98" y="497"/>
                </a:lnTo>
                <a:lnTo>
                  <a:pt x="96" y="499"/>
                </a:lnTo>
                <a:lnTo>
                  <a:pt x="92" y="499"/>
                </a:lnTo>
                <a:lnTo>
                  <a:pt x="89" y="499"/>
                </a:lnTo>
                <a:lnTo>
                  <a:pt x="85" y="498"/>
                </a:lnTo>
                <a:lnTo>
                  <a:pt x="83" y="498"/>
                </a:lnTo>
                <a:lnTo>
                  <a:pt x="82" y="499"/>
                </a:lnTo>
                <a:lnTo>
                  <a:pt x="79" y="494"/>
                </a:lnTo>
                <a:lnTo>
                  <a:pt x="76" y="490"/>
                </a:lnTo>
                <a:lnTo>
                  <a:pt x="75" y="490"/>
                </a:lnTo>
                <a:lnTo>
                  <a:pt x="74" y="490"/>
                </a:lnTo>
                <a:lnTo>
                  <a:pt x="72" y="490"/>
                </a:lnTo>
                <a:lnTo>
                  <a:pt x="70" y="491"/>
                </a:lnTo>
                <a:lnTo>
                  <a:pt x="69" y="491"/>
                </a:lnTo>
                <a:lnTo>
                  <a:pt x="68" y="490"/>
                </a:lnTo>
                <a:lnTo>
                  <a:pt x="65" y="494"/>
                </a:lnTo>
                <a:lnTo>
                  <a:pt x="62" y="498"/>
                </a:lnTo>
                <a:lnTo>
                  <a:pt x="57" y="502"/>
                </a:lnTo>
                <a:lnTo>
                  <a:pt x="57" y="503"/>
                </a:lnTo>
                <a:lnTo>
                  <a:pt x="58" y="504"/>
                </a:lnTo>
                <a:lnTo>
                  <a:pt x="68" y="504"/>
                </a:lnTo>
                <a:lnTo>
                  <a:pt x="67" y="509"/>
                </a:lnTo>
                <a:lnTo>
                  <a:pt x="68" y="513"/>
                </a:lnTo>
                <a:lnTo>
                  <a:pt x="64" y="512"/>
                </a:lnTo>
                <a:lnTo>
                  <a:pt x="59" y="510"/>
                </a:lnTo>
                <a:lnTo>
                  <a:pt x="58" y="512"/>
                </a:lnTo>
                <a:lnTo>
                  <a:pt x="58" y="514"/>
                </a:lnTo>
                <a:lnTo>
                  <a:pt x="57" y="517"/>
                </a:lnTo>
                <a:lnTo>
                  <a:pt x="56" y="518"/>
                </a:lnTo>
                <a:lnTo>
                  <a:pt x="53" y="520"/>
                </a:lnTo>
                <a:lnTo>
                  <a:pt x="49" y="522"/>
                </a:lnTo>
                <a:lnTo>
                  <a:pt x="47" y="523"/>
                </a:lnTo>
                <a:lnTo>
                  <a:pt x="45" y="524"/>
                </a:lnTo>
                <a:lnTo>
                  <a:pt x="43" y="525"/>
                </a:lnTo>
                <a:lnTo>
                  <a:pt x="42" y="527"/>
                </a:lnTo>
                <a:lnTo>
                  <a:pt x="42" y="528"/>
                </a:lnTo>
                <a:lnTo>
                  <a:pt x="42" y="529"/>
                </a:lnTo>
                <a:lnTo>
                  <a:pt x="42" y="531"/>
                </a:lnTo>
                <a:lnTo>
                  <a:pt x="43" y="533"/>
                </a:lnTo>
                <a:lnTo>
                  <a:pt x="43" y="534"/>
                </a:lnTo>
                <a:lnTo>
                  <a:pt x="42" y="535"/>
                </a:lnTo>
                <a:lnTo>
                  <a:pt x="41" y="537"/>
                </a:lnTo>
                <a:lnTo>
                  <a:pt x="38" y="538"/>
                </a:lnTo>
                <a:lnTo>
                  <a:pt x="36" y="539"/>
                </a:lnTo>
                <a:lnTo>
                  <a:pt x="34" y="541"/>
                </a:lnTo>
                <a:lnTo>
                  <a:pt x="44" y="549"/>
                </a:lnTo>
                <a:lnTo>
                  <a:pt x="48" y="552"/>
                </a:lnTo>
                <a:lnTo>
                  <a:pt x="52" y="554"/>
                </a:lnTo>
                <a:lnTo>
                  <a:pt x="56" y="556"/>
                </a:lnTo>
                <a:lnTo>
                  <a:pt x="61" y="557"/>
                </a:lnTo>
                <a:lnTo>
                  <a:pt x="67" y="557"/>
                </a:lnTo>
                <a:lnTo>
                  <a:pt x="76" y="558"/>
                </a:lnTo>
                <a:lnTo>
                  <a:pt x="70" y="569"/>
                </a:lnTo>
                <a:lnTo>
                  <a:pt x="69" y="568"/>
                </a:lnTo>
                <a:lnTo>
                  <a:pt x="68" y="567"/>
                </a:lnTo>
                <a:lnTo>
                  <a:pt x="66" y="565"/>
                </a:lnTo>
                <a:lnTo>
                  <a:pt x="64" y="562"/>
                </a:lnTo>
                <a:lnTo>
                  <a:pt x="62" y="561"/>
                </a:lnTo>
                <a:lnTo>
                  <a:pt x="60" y="560"/>
                </a:lnTo>
                <a:lnTo>
                  <a:pt x="58" y="560"/>
                </a:lnTo>
                <a:lnTo>
                  <a:pt x="54" y="562"/>
                </a:lnTo>
                <a:lnTo>
                  <a:pt x="53" y="563"/>
                </a:lnTo>
                <a:lnTo>
                  <a:pt x="53" y="564"/>
                </a:lnTo>
                <a:lnTo>
                  <a:pt x="54" y="565"/>
                </a:lnTo>
                <a:lnTo>
                  <a:pt x="56" y="566"/>
                </a:lnTo>
                <a:lnTo>
                  <a:pt x="56" y="572"/>
                </a:lnTo>
                <a:lnTo>
                  <a:pt x="62" y="572"/>
                </a:lnTo>
                <a:lnTo>
                  <a:pt x="65" y="572"/>
                </a:lnTo>
                <a:lnTo>
                  <a:pt x="66" y="573"/>
                </a:lnTo>
                <a:lnTo>
                  <a:pt x="66" y="574"/>
                </a:lnTo>
                <a:lnTo>
                  <a:pt x="63" y="577"/>
                </a:lnTo>
                <a:lnTo>
                  <a:pt x="62" y="580"/>
                </a:lnTo>
                <a:lnTo>
                  <a:pt x="62" y="583"/>
                </a:lnTo>
                <a:lnTo>
                  <a:pt x="66" y="588"/>
                </a:lnTo>
                <a:lnTo>
                  <a:pt x="69" y="591"/>
                </a:lnTo>
                <a:lnTo>
                  <a:pt x="70" y="594"/>
                </a:lnTo>
                <a:lnTo>
                  <a:pt x="74" y="594"/>
                </a:lnTo>
                <a:lnTo>
                  <a:pt x="78" y="594"/>
                </a:lnTo>
                <a:lnTo>
                  <a:pt x="82" y="595"/>
                </a:lnTo>
                <a:lnTo>
                  <a:pt x="86" y="595"/>
                </a:lnTo>
                <a:lnTo>
                  <a:pt x="89" y="594"/>
                </a:lnTo>
                <a:lnTo>
                  <a:pt x="92" y="593"/>
                </a:lnTo>
                <a:lnTo>
                  <a:pt x="93" y="591"/>
                </a:lnTo>
                <a:lnTo>
                  <a:pt x="94" y="590"/>
                </a:lnTo>
                <a:lnTo>
                  <a:pt x="95" y="588"/>
                </a:lnTo>
                <a:lnTo>
                  <a:pt x="96" y="586"/>
                </a:lnTo>
                <a:lnTo>
                  <a:pt x="96" y="584"/>
                </a:lnTo>
                <a:lnTo>
                  <a:pt x="95" y="582"/>
                </a:lnTo>
                <a:lnTo>
                  <a:pt x="95" y="579"/>
                </a:lnTo>
                <a:lnTo>
                  <a:pt x="96" y="577"/>
                </a:lnTo>
                <a:lnTo>
                  <a:pt x="98" y="578"/>
                </a:lnTo>
                <a:lnTo>
                  <a:pt x="101" y="578"/>
                </a:lnTo>
                <a:lnTo>
                  <a:pt x="102" y="579"/>
                </a:lnTo>
                <a:lnTo>
                  <a:pt x="103" y="580"/>
                </a:lnTo>
                <a:lnTo>
                  <a:pt x="103" y="581"/>
                </a:lnTo>
                <a:lnTo>
                  <a:pt x="101" y="583"/>
                </a:lnTo>
                <a:lnTo>
                  <a:pt x="101" y="582"/>
                </a:lnTo>
                <a:lnTo>
                  <a:pt x="100" y="583"/>
                </a:lnTo>
                <a:lnTo>
                  <a:pt x="100" y="585"/>
                </a:lnTo>
                <a:lnTo>
                  <a:pt x="101" y="588"/>
                </a:lnTo>
                <a:lnTo>
                  <a:pt x="102" y="592"/>
                </a:lnTo>
                <a:lnTo>
                  <a:pt x="104" y="597"/>
                </a:lnTo>
                <a:lnTo>
                  <a:pt x="105" y="599"/>
                </a:lnTo>
                <a:lnTo>
                  <a:pt x="106" y="601"/>
                </a:lnTo>
                <a:lnTo>
                  <a:pt x="108" y="603"/>
                </a:lnTo>
                <a:lnTo>
                  <a:pt x="110" y="606"/>
                </a:lnTo>
                <a:lnTo>
                  <a:pt x="110" y="607"/>
                </a:lnTo>
                <a:lnTo>
                  <a:pt x="108" y="609"/>
                </a:lnTo>
                <a:lnTo>
                  <a:pt x="107" y="611"/>
                </a:lnTo>
                <a:lnTo>
                  <a:pt x="107" y="612"/>
                </a:lnTo>
                <a:lnTo>
                  <a:pt x="107" y="614"/>
                </a:lnTo>
                <a:lnTo>
                  <a:pt x="106" y="614"/>
                </a:lnTo>
                <a:lnTo>
                  <a:pt x="108" y="616"/>
                </a:lnTo>
                <a:lnTo>
                  <a:pt x="113" y="617"/>
                </a:lnTo>
                <a:lnTo>
                  <a:pt x="110" y="631"/>
                </a:lnTo>
                <a:lnTo>
                  <a:pt x="112" y="631"/>
                </a:lnTo>
                <a:lnTo>
                  <a:pt x="114" y="630"/>
                </a:lnTo>
                <a:lnTo>
                  <a:pt x="118" y="629"/>
                </a:lnTo>
                <a:lnTo>
                  <a:pt x="122" y="626"/>
                </a:lnTo>
                <a:lnTo>
                  <a:pt x="125" y="623"/>
                </a:lnTo>
                <a:lnTo>
                  <a:pt x="130" y="617"/>
                </a:lnTo>
                <a:lnTo>
                  <a:pt x="134" y="615"/>
                </a:lnTo>
                <a:lnTo>
                  <a:pt x="138" y="614"/>
                </a:lnTo>
                <a:lnTo>
                  <a:pt x="139" y="614"/>
                </a:lnTo>
                <a:lnTo>
                  <a:pt x="140" y="615"/>
                </a:lnTo>
                <a:lnTo>
                  <a:pt x="141" y="618"/>
                </a:lnTo>
                <a:lnTo>
                  <a:pt x="142" y="621"/>
                </a:lnTo>
                <a:lnTo>
                  <a:pt x="143" y="622"/>
                </a:lnTo>
                <a:lnTo>
                  <a:pt x="144" y="622"/>
                </a:lnTo>
                <a:lnTo>
                  <a:pt x="146" y="623"/>
                </a:lnTo>
                <a:lnTo>
                  <a:pt x="147" y="623"/>
                </a:lnTo>
                <a:lnTo>
                  <a:pt x="148" y="622"/>
                </a:lnTo>
                <a:lnTo>
                  <a:pt x="149" y="621"/>
                </a:lnTo>
                <a:lnTo>
                  <a:pt x="150" y="620"/>
                </a:lnTo>
                <a:lnTo>
                  <a:pt x="151" y="619"/>
                </a:lnTo>
                <a:lnTo>
                  <a:pt x="153" y="619"/>
                </a:lnTo>
                <a:lnTo>
                  <a:pt x="155" y="620"/>
                </a:lnTo>
                <a:lnTo>
                  <a:pt x="163" y="634"/>
                </a:lnTo>
                <a:lnTo>
                  <a:pt x="165" y="632"/>
                </a:lnTo>
                <a:lnTo>
                  <a:pt x="166" y="631"/>
                </a:lnTo>
                <a:lnTo>
                  <a:pt x="166" y="629"/>
                </a:lnTo>
                <a:lnTo>
                  <a:pt x="166" y="625"/>
                </a:lnTo>
                <a:lnTo>
                  <a:pt x="176" y="628"/>
                </a:lnTo>
                <a:lnTo>
                  <a:pt x="180" y="628"/>
                </a:lnTo>
                <a:lnTo>
                  <a:pt x="183" y="628"/>
                </a:lnTo>
                <a:lnTo>
                  <a:pt x="187" y="627"/>
                </a:lnTo>
                <a:lnTo>
                  <a:pt x="192" y="626"/>
                </a:lnTo>
                <a:lnTo>
                  <a:pt x="203" y="620"/>
                </a:lnTo>
                <a:lnTo>
                  <a:pt x="201" y="624"/>
                </a:lnTo>
                <a:lnTo>
                  <a:pt x="200" y="628"/>
                </a:lnTo>
                <a:lnTo>
                  <a:pt x="199" y="632"/>
                </a:lnTo>
                <a:lnTo>
                  <a:pt x="197" y="636"/>
                </a:lnTo>
                <a:lnTo>
                  <a:pt x="190" y="642"/>
                </a:lnTo>
                <a:lnTo>
                  <a:pt x="186" y="647"/>
                </a:lnTo>
                <a:lnTo>
                  <a:pt x="183" y="651"/>
                </a:lnTo>
                <a:lnTo>
                  <a:pt x="182" y="655"/>
                </a:lnTo>
                <a:lnTo>
                  <a:pt x="183" y="659"/>
                </a:lnTo>
                <a:lnTo>
                  <a:pt x="183" y="663"/>
                </a:lnTo>
                <a:lnTo>
                  <a:pt x="183" y="667"/>
                </a:lnTo>
                <a:lnTo>
                  <a:pt x="172" y="684"/>
                </a:lnTo>
                <a:lnTo>
                  <a:pt x="169" y="687"/>
                </a:lnTo>
                <a:lnTo>
                  <a:pt x="165" y="690"/>
                </a:lnTo>
                <a:lnTo>
                  <a:pt x="160" y="693"/>
                </a:lnTo>
                <a:lnTo>
                  <a:pt x="156" y="695"/>
                </a:lnTo>
                <a:lnTo>
                  <a:pt x="138" y="704"/>
                </a:lnTo>
                <a:lnTo>
                  <a:pt x="138" y="710"/>
                </a:lnTo>
                <a:lnTo>
                  <a:pt x="138" y="713"/>
                </a:lnTo>
                <a:lnTo>
                  <a:pt x="138" y="715"/>
                </a:lnTo>
                <a:lnTo>
                  <a:pt x="134" y="715"/>
                </a:lnTo>
                <a:lnTo>
                  <a:pt x="131" y="716"/>
                </a:lnTo>
                <a:lnTo>
                  <a:pt x="129" y="717"/>
                </a:lnTo>
                <a:lnTo>
                  <a:pt x="127" y="718"/>
                </a:lnTo>
                <a:lnTo>
                  <a:pt x="128" y="718"/>
                </a:lnTo>
                <a:lnTo>
                  <a:pt x="128" y="717"/>
                </a:lnTo>
                <a:lnTo>
                  <a:pt x="127" y="716"/>
                </a:lnTo>
                <a:lnTo>
                  <a:pt x="124" y="715"/>
                </a:lnTo>
                <a:lnTo>
                  <a:pt x="121" y="714"/>
                </a:lnTo>
                <a:lnTo>
                  <a:pt x="117" y="714"/>
                </a:lnTo>
                <a:lnTo>
                  <a:pt x="114" y="714"/>
                </a:lnTo>
                <a:lnTo>
                  <a:pt x="112" y="715"/>
                </a:lnTo>
                <a:lnTo>
                  <a:pt x="110" y="715"/>
                </a:lnTo>
                <a:lnTo>
                  <a:pt x="108" y="717"/>
                </a:lnTo>
                <a:lnTo>
                  <a:pt x="106" y="719"/>
                </a:lnTo>
                <a:lnTo>
                  <a:pt x="102" y="727"/>
                </a:lnTo>
                <a:lnTo>
                  <a:pt x="96" y="738"/>
                </a:lnTo>
                <a:lnTo>
                  <a:pt x="94" y="738"/>
                </a:lnTo>
                <a:lnTo>
                  <a:pt x="92" y="738"/>
                </a:lnTo>
                <a:lnTo>
                  <a:pt x="90" y="737"/>
                </a:lnTo>
                <a:lnTo>
                  <a:pt x="87" y="738"/>
                </a:lnTo>
                <a:lnTo>
                  <a:pt x="85" y="741"/>
                </a:lnTo>
                <a:lnTo>
                  <a:pt x="85" y="746"/>
                </a:lnTo>
                <a:lnTo>
                  <a:pt x="94" y="743"/>
                </a:lnTo>
                <a:lnTo>
                  <a:pt x="96" y="742"/>
                </a:lnTo>
                <a:lnTo>
                  <a:pt x="98" y="742"/>
                </a:lnTo>
                <a:lnTo>
                  <a:pt x="101" y="740"/>
                </a:lnTo>
                <a:lnTo>
                  <a:pt x="103" y="737"/>
                </a:lnTo>
                <a:lnTo>
                  <a:pt x="106" y="734"/>
                </a:lnTo>
                <a:lnTo>
                  <a:pt x="109" y="728"/>
                </a:lnTo>
                <a:lnTo>
                  <a:pt x="113" y="721"/>
                </a:lnTo>
                <a:lnTo>
                  <a:pt x="114" y="721"/>
                </a:lnTo>
                <a:lnTo>
                  <a:pt x="117" y="721"/>
                </a:lnTo>
                <a:lnTo>
                  <a:pt x="121" y="721"/>
                </a:lnTo>
                <a:lnTo>
                  <a:pt x="119" y="725"/>
                </a:lnTo>
                <a:lnTo>
                  <a:pt x="118" y="728"/>
                </a:lnTo>
                <a:lnTo>
                  <a:pt x="118" y="729"/>
                </a:lnTo>
                <a:lnTo>
                  <a:pt x="121" y="730"/>
                </a:lnTo>
                <a:lnTo>
                  <a:pt x="123" y="730"/>
                </a:lnTo>
                <a:lnTo>
                  <a:pt x="126" y="729"/>
                </a:lnTo>
                <a:lnTo>
                  <a:pt x="128" y="728"/>
                </a:lnTo>
                <a:lnTo>
                  <a:pt x="132" y="726"/>
                </a:lnTo>
                <a:lnTo>
                  <a:pt x="137" y="724"/>
                </a:lnTo>
                <a:lnTo>
                  <a:pt x="145" y="718"/>
                </a:lnTo>
                <a:lnTo>
                  <a:pt x="148" y="716"/>
                </a:lnTo>
                <a:lnTo>
                  <a:pt x="152" y="715"/>
                </a:lnTo>
                <a:lnTo>
                  <a:pt x="154" y="716"/>
                </a:lnTo>
                <a:lnTo>
                  <a:pt x="155" y="717"/>
                </a:lnTo>
                <a:lnTo>
                  <a:pt x="155" y="718"/>
                </a:lnTo>
                <a:lnTo>
                  <a:pt x="156" y="718"/>
                </a:lnTo>
                <a:lnTo>
                  <a:pt x="156" y="719"/>
                </a:lnTo>
                <a:lnTo>
                  <a:pt x="158" y="718"/>
                </a:lnTo>
                <a:lnTo>
                  <a:pt x="160" y="710"/>
                </a:lnTo>
                <a:lnTo>
                  <a:pt x="162" y="709"/>
                </a:lnTo>
                <a:lnTo>
                  <a:pt x="163" y="710"/>
                </a:lnTo>
                <a:lnTo>
                  <a:pt x="163" y="711"/>
                </a:lnTo>
                <a:lnTo>
                  <a:pt x="164" y="712"/>
                </a:lnTo>
                <a:lnTo>
                  <a:pt x="164" y="713"/>
                </a:lnTo>
                <a:lnTo>
                  <a:pt x="165" y="713"/>
                </a:lnTo>
                <a:lnTo>
                  <a:pt x="166" y="712"/>
                </a:lnTo>
                <a:lnTo>
                  <a:pt x="166" y="710"/>
                </a:lnTo>
                <a:lnTo>
                  <a:pt x="166" y="707"/>
                </a:lnTo>
                <a:lnTo>
                  <a:pt x="166" y="701"/>
                </a:lnTo>
                <a:lnTo>
                  <a:pt x="171" y="700"/>
                </a:lnTo>
                <a:lnTo>
                  <a:pt x="175" y="699"/>
                </a:lnTo>
                <a:lnTo>
                  <a:pt x="177" y="698"/>
                </a:lnTo>
                <a:lnTo>
                  <a:pt x="175" y="695"/>
                </a:lnTo>
                <a:lnTo>
                  <a:pt x="174" y="694"/>
                </a:lnTo>
                <a:lnTo>
                  <a:pt x="175" y="693"/>
                </a:lnTo>
                <a:lnTo>
                  <a:pt x="176" y="692"/>
                </a:lnTo>
                <a:lnTo>
                  <a:pt x="177" y="692"/>
                </a:lnTo>
                <a:lnTo>
                  <a:pt x="179" y="692"/>
                </a:lnTo>
                <a:lnTo>
                  <a:pt x="181" y="693"/>
                </a:lnTo>
                <a:lnTo>
                  <a:pt x="183" y="693"/>
                </a:lnTo>
                <a:lnTo>
                  <a:pt x="187" y="690"/>
                </a:lnTo>
                <a:lnTo>
                  <a:pt x="193" y="686"/>
                </a:lnTo>
                <a:lnTo>
                  <a:pt x="203" y="679"/>
                </a:lnTo>
                <a:lnTo>
                  <a:pt x="200" y="670"/>
                </a:lnTo>
                <a:lnTo>
                  <a:pt x="201" y="669"/>
                </a:lnTo>
                <a:lnTo>
                  <a:pt x="203" y="668"/>
                </a:lnTo>
                <a:lnTo>
                  <a:pt x="206" y="667"/>
                </a:lnTo>
                <a:lnTo>
                  <a:pt x="210" y="666"/>
                </a:lnTo>
                <a:lnTo>
                  <a:pt x="214" y="665"/>
                </a:lnTo>
                <a:lnTo>
                  <a:pt x="216" y="663"/>
                </a:lnTo>
                <a:lnTo>
                  <a:pt x="218" y="660"/>
                </a:lnTo>
                <a:lnTo>
                  <a:pt x="222" y="655"/>
                </a:lnTo>
                <a:lnTo>
                  <a:pt x="226" y="649"/>
                </a:lnTo>
                <a:lnTo>
                  <a:pt x="229" y="647"/>
                </a:lnTo>
                <a:lnTo>
                  <a:pt x="231" y="645"/>
                </a:lnTo>
                <a:lnTo>
                  <a:pt x="232" y="644"/>
                </a:lnTo>
                <a:lnTo>
                  <a:pt x="234" y="644"/>
                </a:lnTo>
                <a:lnTo>
                  <a:pt x="238" y="643"/>
                </a:lnTo>
                <a:lnTo>
                  <a:pt x="242" y="643"/>
                </a:lnTo>
                <a:lnTo>
                  <a:pt x="243" y="643"/>
                </a:lnTo>
                <a:lnTo>
                  <a:pt x="245" y="642"/>
                </a:lnTo>
                <a:lnTo>
                  <a:pt x="245" y="641"/>
                </a:lnTo>
                <a:lnTo>
                  <a:pt x="245" y="638"/>
                </a:lnTo>
                <a:lnTo>
                  <a:pt x="245" y="636"/>
                </a:lnTo>
                <a:lnTo>
                  <a:pt x="245" y="634"/>
                </a:lnTo>
                <a:lnTo>
                  <a:pt x="246" y="632"/>
                </a:lnTo>
                <a:lnTo>
                  <a:pt x="247" y="631"/>
                </a:lnTo>
                <a:lnTo>
                  <a:pt x="251" y="629"/>
                </a:lnTo>
                <a:lnTo>
                  <a:pt x="255" y="627"/>
                </a:lnTo>
                <a:lnTo>
                  <a:pt x="259" y="625"/>
                </a:lnTo>
                <a:lnTo>
                  <a:pt x="259" y="620"/>
                </a:lnTo>
                <a:lnTo>
                  <a:pt x="256" y="619"/>
                </a:lnTo>
                <a:lnTo>
                  <a:pt x="252" y="619"/>
                </a:lnTo>
                <a:lnTo>
                  <a:pt x="245" y="620"/>
                </a:lnTo>
                <a:lnTo>
                  <a:pt x="249" y="607"/>
                </a:lnTo>
                <a:lnTo>
                  <a:pt x="251" y="603"/>
                </a:lnTo>
                <a:lnTo>
                  <a:pt x="253" y="600"/>
                </a:lnTo>
                <a:lnTo>
                  <a:pt x="256" y="597"/>
                </a:lnTo>
                <a:lnTo>
                  <a:pt x="259" y="594"/>
                </a:lnTo>
                <a:lnTo>
                  <a:pt x="264" y="592"/>
                </a:lnTo>
                <a:lnTo>
                  <a:pt x="270" y="589"/>
                </a:lnTo>
                <a:lnTo>
                  <a:pt x="269" y="587"/>
                </a:lnTo>
                <a:lnTo>
                  <a:pt x="268" y="585"/>
                </a:lnTo>
                <a:lnTo>
                  <a:pt x="267" y="584"/>
                </a:lnTo>
                <a:lnTo>
                  <a:pt x="267" y="583"/>
                </a:lnTo>
                <a:lnTo>
                  <a:pt x="267" y="582"/>
                </a:lnTo>
                <a:lnTo>
                  <a:pt x="267" y="580"/>
                </a:lnTo>
                <a:lnTo>
                  <a:pt x="271" y="580"/>
                </a:lnTo>
                <a:lnTo>
                  <a:pt x="273" y="581"/>
                </a:lnTo>
                <a:lnTo>
                  <a:pt x="275" y="581"/>
                </a:lnTo>
                <a:lnTo>
                  <a:pt x="279" y="580"/>
                </a:lnTo>
                <a:lnTo>
                  <a:pt x="279" y="576"/>
                </a:lnTo>
                <a:lnTo>
                  <a:pt x="279" y="573"/>
                </a:lnTo>
                <a:lnTo>
                  <a:pt x="280" y="571"/>
                </a:lnTo>
                <a:lnTo>
                  <a:pt x="281" y="569"/>
                </a:lnTo>
                <a:lnTo>
                  <a:pt x="284" y="568"/>
                </a:lnTo>
                <a:lnTo>
                  <a:pt x="287" y="568"/>
                </a:lnTo>
                <a:lnTo>
                  <a:pt x="290" y="567"/>
                </a:lnTo>
                <a:lnTo>
                  <a:pt x="293" y="566"/>
                </a:lnTo>
                <a:lnTo>
                  <a:pt x="293" y="565"/>
                </a:lnTo>
                <a:lnTo>
                  <a:pt x="294" y="564"/>
                </a:lnTo>
                <a:lnTo>
                  <a:pt x="294" y="561"/>
                </a:lnTo>
                <a:lnTo>
                  <a:pt x="294" y="558"/>
                </a:lnTo>
                <a:lnTo>
                  <a:pt x="295" y="555"/>
                </a:lnTo>
                <a:lnTo>
                  <a:pt x="310" y="544"/>
                </a:lnTo>
                <a:lnTo>
                  <a:pt x="312" y="543"/>
                </a:lnTo>
                <a:lnTo>
                  <a:pt x="314" y="543"/>
                </a:lnTo>
                <a:lnTo>
                  <a:pt x="314" y="544"/>
                </a:lnTo>
                <a:lnTo>
                  <a:pt x="315" y="545"/>
                </a:lnTo>
                <a:lnTo>
                  <a:pt x="316" y="548"/>
                </a:lnTo>
                <a:lnTo>
                  <a:pt x="316" y="549"/>
                </a:lnTo>
                <a:lnTo>
                  <a:pt x="318" y="549"/>
                </a:lnTo>
                <a:lnTo>
                  <a:pt x="326" y="544"/>
                </a:lnTo>
                <a:lnTo>
                  <a:pt x="329" y="543"/>
                </a:lnTo>
                <a:lnTo>
                  <a:pt x="331" y="544"/>
                </a:lnTo>
                <a:lnTo>
                  <a:pt x="332" y="545"/>
                </a:lnTo>
                <a:lnTo>
                  <a:pt x="331" y="546"/>
                </a:lnTo>
                <a:lnTo>
                  <a:pt x="331" y="547"/>
                </a:lnTo>
                <a:lnTo>
                  <a:pt x="329" y="548"/>
                </a:lnTo>
                <a:lnTo>
                  <a:pt x="328" y="549"/>
                </a:lnTo>
                <a:lnTo>
                  <a:pt x="326" y="549"/>
                </a:lnTo>
                <a:lnTo>
                  <a:pt x="326" y="555"/>
                </a:lnTo>
                <a:lnTo>
                  <a:pt x="329" y="555"/>
                </a:lnTo>
                <a:lnTo>
                  <a:pt x="330" y="555"/>
                </a:lnTo>
                <a:lnTo>
                  <a:pt x="331" y="556"/>
                </a:lnTo>
                <a:lnTo>
                  <a:pt x="331" y="557"/>
                </a:lnTo>
                <a:lnTo>
                  <a:pt x="331" y="559"/>
                </a:lnTo>
                <a:lnTo>
                  <a:pt x="331" y="560"/>
                </a:lnTo>
                <a:lnTo>
                  <a:pt x="332" y="561"/>
                </a:lnTo>
                <a:lnTo>
                  <a:pt x="326" y="560"/>
                </a:lnTo>
                <a:lnTo>
                  <a:pt x="322" y="558"/>
                </a:lnTo>
                <a:lnTo>
                  <a:pt x="317" y="557"/>
                </a:lnTo>
                <a:lnTo>
                  <a:pt x="315" y="557"/>
                </a:lnTo>
                <a:lnTo>
                  <a:pt x="312" y="558"/>
                </a:lnTo>
                <a:lnTo>
                  <a:pt x="308" y="562"/>
                </a:lnTo>
                <a:lnTo>
                  <a:pt x="304" y="566"/>
                </a:lnTo>
                <a:lnTo>
                  <a:pt x="298" y="566"/>
                </a:lnTo>
                <a:lnTo>
                  <a:pt x="297" y="572"/>
                </a:lnTo>
                <a:lnTo>
                  <a:pt x="295" y="582"/>
                </a:lnTo>
                <a:lnTo>
                  <a:pt x="293" y="600"/>
                </a:lnTo>
                <a:lnTo>
                  <a:pt x="295" y="600"/>
                </a:lnTo>
                <a:lnTo>
                  <a:pt x="297" y="600"/>
                </a:lnTo>
                <a:lnTo>
                  <a:pt x="301" y="600"/>
                </a:lnTo>
                <a:lnTo>
                  <a:pt x="301" y="606"/>
                </a:lnTo>
                <a:lnTo>
                  <a:pt x="295" y="608"/>
                </a:lnTo>
                <a:lnTo>
                  <a:pt x="290" y="611"/>
                </a:lnTo>
                <a:lnTo>
                  <a:pt x="293" y="614"/>
                </a:lnTo>
                <a:lnTo>
                  <a:pt x="295" y="615"/>
                </a:lnTo>
                <a:lnTo>
                  <a:pt x="296" y="616"/>
                </a:lnTo>
                <a:lnTo>
                  <a:pt x="295" y="617"/>
                </a:lnTo>
                <a:lnTo>
                  <a:pt x="307" y="613"/>
                </a:lnTo>
                <a:lnTo>
                  <a:pt x="318" y="608"/>
                </a:lnTo>
                <a:lnTo>
                  <a:pt x="318" y="603"/>
                </a:lnTo>
                <a:lnTo>
                  <a:pt x="321" y="602"/>
                </a:lnTo>
                <a:lnTo>
                  <a:pt x="324" y="601"/>
                </a:lnTo>
                <a:lnTo>
                  <a:pt x="327" y="601"/>
                </a:lnTo>
                <a:lnTo>
                  <a:pt x="328" y="601"/>
                </a:lnTo>
                <a:lnTo>
                  <a:pt x="329" y="600"/>
                </a:lnTo>
                <a:lnTo>
                  <a:pt x="330" y="598"/>
                </a:lnTo>
                <a:lnTo>
                  <a:pt x="331" y="597"/>
                </a:lnTo>
                <a:lnTo>
                  <a:pt x="332" y="592"/>
                </a:lnTo>
                <a:lnTo>
                  <a:pt x="333" y="590"/>
                </a:lnTo>
                <a:lnTo>
                  <a:pt x="334" y="588"/>
                </a:lnTo>
                <a:lnTo>
                  <a:pt x="336" y="587"/>
                </a:lnTo>
                <a:lnTo>
                  <a:pt x="338" y="586"/>
                </a:lnTo>
                <a:lnTo>
                  <a:pt x="340" y="586"/>
                </a:lnTo>
                <a:lnTo>
                  <a:pt x="343" y="586"/>
                </a:lnTo>
                <a:lnTo>
                  <a:pt x="348" y="588"/>
                </a:lnTo>
                <a:lnTo>
                  <a:pt x="353" y="591"/>
                </a:lnTo>
                <a:lnTo>
                  <a:pt x="355" y="591"/>
                </a:lnTo>
                <a:lnTo>
                  <a:pt x="357" y="591"/>
                </a:lnTo>
                <a:lnTo>
                  <a:pt x="361" y="588"/>
                </a:lnTo>
                <a:lnTo>
                  <a:pt x="363" y="585"/>
                </a:lnTo>
                <a:lnTo>
                  <a:pt x="366" y="583"/>
                </a:lnTo>
                <a:lnTo>
                  <a:pt x="365" y="580"/>
                </a:lnTo>
                <a:lnTo>
                  <a:pt x="364" y="574"/>
                </a:lnTo>
                <a:lnTo>
                  <a:pt x="363" y="570"/>
                </a:lnTo>
                <a:lnTo>
                  <a:pt x="363" y="572"/>
                </a:lnTo>
                <a:lnTo>
                  <a:pt x="355" y="569"/>
                </a:lnTo>
                <a:lnTo>
                  <a:pt x="355" y="562"/>
                </a:lnTo>
                <a:lnTo>
                  <a:pt x="355" y="558"/>
                </a:lnTo>
                <a:lnTo>
                  <a:pt x="355" y="556"/>
                </a:lnTo>
                <a:lnTo>
                  <a:pt x="355" y="555"/>
                </a:lnTo>
                <a:lnTo>
                  <a:pt x="364" y="557"/>
                </a:lnTo>
                <a:lnTo>
                  <a:pt x="372" y="558"/>
                </a:lnTo>
                <a:lnTo>
                  <a:pt x="376" y="558"/>
                </a:lnTo>
                <a:lnTo>
                  <a:pt x="379" y="558"/>
                </a:lnTo>
                <a:lnTo>
                  <a:pt x="382" y="557"/>
                </a:lnTo>
                <a:lnTo>
                  <a:pt x="385" y="555"/>
                </a:lnTo>
                <a:lnTo>
                  <a:pt x="386" y="554"/>
                </a:lnTo>
                <a:lnTo>
                  <a:pt x="386" y="553"/>
                </a:lnTo>
                <a:lnTo>
                  <a:pt x="385" y="552"/>
                </a:lnTo>
                <a:lnTo>
                  <a:pt x="385" y="551"/>
                </a:lnTo>
                <a:lnTo>
                  <a:pt x="388" y="552"/>
                </a:lnTo>
                <a:lnTo>
                  <a:pt x="388" y="561"/>
                </a:lnTo>
                <a:lnTo>
                  <a:pt x="393" y="563"/>
                </a:lnTo>
                <a:lnTo>
                  <a:pt x="388" y="563"/>
                </a:lnTo>
                <a:lnTo>
                  <a:pt x="395" y="566"/>
                </a:lnTo>
                <a:lnTo>
                  <a:pt x="402" y="569"/>
                </a:lnTo>
                <a:lnTo>
                  <a:pt x="401" y="570"/>
                </a:lnTo>
                <a:lnTo>
                  <a:pt x="401" y="571"/>
                </a:lnTo>
                <a:lnTo>
                  <a:pt x="400" y="573"/>
                </a:lnTo>
                <a:lnTo>
                  <a:pt x="400" y="575"/>
                </a:lnTo>
                <a:lnTo>
                  <a:pt x="401" y="576"/>
                </a:lnTo>
                <a:lnTo>
                  <a:pt x="401" y="578"/>
                </a:lnTo>
                <a:lnTo>
                  <a:pt x="402" y="579"/>
                </a:lnTo>
                <a:lnTo>
                  <a:pt x="402" y="580"/>
                </a:lnTo>
                <a:lnTo>
                  <a:pt x="405" y="581"/>
                </a:lnTo>
                <a:lnTo>
                  <a:pt x="406" y="581"/>
                </a:lnTo>
                <a:lnTo>
                  <a:pt x="408" y="580"/>
                </a:lnTo>
                <a:lnTo>
                  <a:pt x="410" y="579"/>
                </a:lnTo>
                <a:lnTo>
                  <a:pt x="413" y="578"/>
                </a:lnTo>
                <a:lnTo>
                  <a:pt x="414" y="577"/>
                </a:lnTo>
                <a:lnTo>
                  <a:pt x="416" y="577"/>
                </a:lnTo>
                <a:lnTo>
                  <a:pt x="418" y="581"/>
                </a:lnTo>
                <a:lnTo>
                  <a:pt x="419" y="586"/>
                </a:lnTo>
                <a:lnTo>
                  <a:pt x="423" y="587"/>
                </a:lnTo>
                <a:lnTo>
                  <a:pt x="426" y="587"/>
                </a:lnTo>
                <a:lnTo>
                  <a:pt x="430" y="588"/>
                </a:lnTo>
                <a:lnTo>
                  <a:pt x="433" y="589"/>
                </a:lnTo>
                <a:lnTo>
                  <a:pt x="433" y="591"/>
                </a:lnTo>
                <a:lnTo>
                  <a:pt x="438" y="592"/>
                </a:lnTo>
                <a:lnTo>
                  <a:pt x="443" y="592"/>
                </a:lnTo>
                <a:lnTo>
                  <a:pt x="446" y="591"/>
                </a:lnTo>
                <a:lnTo>
                  <a:pt x="450" y="590"/>
                </a:lnTo>
                <a:lnTo>
                  <a:pt x="458" y="589"/>
                </a:lnTo>
                <a:lnTo>
                  <a:pt x="462" y="588"/>
                </a:lnTo>
                <a:lnTo>
                  <a:pt x="467" y="589"/>
                </a:lnTo>
                <a:lnTo>
                  <a:pt x="472" y="590"/>
                </a:lnTo>
                <a:lnTo>
                  <a:pt x="479" y="593"/>
                </a:lnTo>
                <a:lnTo>
                  <a:pt x="493" y="600"/>
                </a:lnTo>
                <a:lnTo>
                  <a:pt x="500" y="603"/>
                </a:lnTo>
                <a:lnTo>
                  <a:pt x="508" y="605"/>
                </a:lnTo>
                <a:lnTo>
                  <a:pt x="511" y="606"/>
                </a:lnTo>
                <a:lnTo>
                  <a:pt x="514" y="606"/>
                </a:lnTo>
                <a:lnTo>
                  <a:pt x="520" y="606"/>
                </a:lnTo>
                <a:lnTo>
                  <a:pt x="523" y="603"/>
                </a:lnTo>
                <a:lnTo>
                  <a:pt x="524" y="601"/>
                </a:lnTo>
                <a:lnTo>
                  <a:pt x="525" y="600"/>
                </a:lnTo>
                <a:lnTo>
                  <a:pt x="526" y="600"/>
                </a:lnTo>
                <a:lnTo>
                  <a:pt x="523" y="614"/>
                </a:lnTo>
                <a:lnTo>
                  <a:pt x="527" y="616"/>
                </a:lnTo>
                <a:lnTo>
                  <a:pt x="533" y="619"/>
                </a:lnTo>
                <a:lnTo>
                  <a:pt x="539" y="622"/>
                </a:lnTo>
                <a:lnTo>
                  <a:pt x="541" y="622"/>
                </a:lnTo>
                <a:lnTo>
                  <a:pt x="543" y="622"/>
                </a:lnTo>
                <a:lnTo>
                  <a:pt x="543" y="614"/>
                </a:lnTo>
                <a:lnTo>
                  <a:pt x="547" y="614"/>
                </a:lnTo>
                <a:lnTo>
                  <a:pt x="551" y="614"/>
                </a:lnTo>
                <a:lnTo>
                  <a:pt x="552" y="615"/>
                </a:lnTo>
                <a:lnTo>
                  <a:pt x="552" y="616"/>
                </a:lnTo>
                <a:lnTo>
                  <a:pt x="550" y="621"/>
                </a:lnTo>
                <a:lnTo>
                  <a:pt x="549" y="626"/>
                </a:lnTo>
                <a:lnTo>
                  <a:pt x="548" y="629"/>
                </a:lnTo>
                <a:lnTo>
                  <a:pt x="549" y="631"/>
                </a:lnTo>
                <a:lnTo>
                  <a:pt x="554" y="631"/>
                </a:lnTo>
                <a:lnTo>
                  <a:pt x="565" y="648"/>
                </a:lnTo>
                <a:lnTo>
                  <a:pt x="567" y="647"/>
                </a:lnTo>
                <a:lnTo>
                  <a:pt x="569" y="645"/>
                </a:lnTo>
                <a:lnTo>
                  <a:pt x="571" y="644"/>
                </a:lnTo>
                <a:lnTo>
                  <a:pt x="574" y="645"/>
                </a:lnTo>
                <a:lnTo>
                  <a:pt x="574" y="649"/>
                </a:lnTo>
                <a:lnTo>
                  <a:pt x="574" y="653"/>
                </a:lnTo>
                <a:lnTo>
                  <a:pt x="579" y="654"/>
                </a:lnTo>
                <a:lnTo>
                  <a:pt x="580" y="655"/>
                </a:lnTo>
                <a:lnTo>
                  <a:pt x="582" y="656"/>
                </a:lnTo>
                <a:lnTo>
                  <a:pt x="580" y="659"/>
                </a:lnTo>
                <a:lnTo>
                  <a:pt x="579" y="660"/>
                </a:lnTo>
                <a:lnTo>
                  <a:pt x="579" y="661"/>
                </a:lnTo>
                <a:lnTo>
                  <a:pt x="580" y="662"/>
                </a:lnTo>
                <a:lnTo>
                  <a:pt x="581" y="662"/>
                </a:lnTo>
                <a:lnTo>
                  <a:pt x="582" y="661"/>
                </a:lnTo>
                <a:lnTo>
                  <a:pt x="585" y="659"/>
                </a:lnTo>
                <a:lnTo>
                  <a:pt x="586" y="660"/>
                </a:lnTo>
                <a:lnTo>
                  <a:pt x="586" y="661"/>
                </a:lnTo>
                <a:lnTo>
                  <a:pt x="585" y="665"/>
                </a:lnTo>
                <a:lnTo>
                  <a:pt x="585" y="668"/>
                </a:lnTo>
                <a:lnTo>
                  <a:pt x="585" y="669"/>
                </a:lnTo>
                <a:lnTo>
                  <a:pt x="585" y="670"/>
                </a:lnTo>
                <a:lnTo>
                  <a:pt x="592" y="674"/>
                </a:lnTo>
                <a:lnTo>
                  <a:pt x="599" y="679"/>
                </a:lnTo>
                <a:lnTo>
                  <a:pt x="600" y="680"/>
                </a:lnTo>
                <a:lnTo>
                  <a:pt x="600" y="681"/>
                </a:lnTo>
                <a:lnTo>
                  <a:pt x="599" y="683"/>
                </a:lnTo>
                <a:lnTo>
                  <a:pt x="599" y="685"/>
                </a:lnTo>
                <a:lnTo>
                  <a:pt x="599" y="687"/>
                </a:lnTo>
                <a:lnTo>
                  <a:pt x="600" y="689"/>
                </a:lnTo>
                <a:lnTo>
                  <a:pt x="602" y="691"/>
                </a:lnTo>
                <a:lnTo>
                  <a:pt x="605" y="697"/>
                </a:lnTo>
                <a:lnTo>
                  <a:pt x="613" y="707"/>
                </a:lnTo>
                <a:lnTo>
                  <a:pt x="615" y="707"/>
                </a:lnTo>
                <a:lnTo>
                  <a:pt x="616" y="707"/>
                </a:lnTo>
                <a:lnTo>
                  <a:pt x="617" y="709"/>
                </a:lnTo>
                <a:lnTo>
                  <a:pt x="618" y="711"/>
                </a:lnTo>
                <a:lnTo>
                  <a:pt x="618" y="712"/>
                </a:lnTo>
                <a:lnTo>
                  <a:pt x="619" y="712"/>
                </a:lnTo>
                <a:lnTo>
                  <a:pt x="621" y="712"/>
                </a:lnTo>
                <a:lnTo>
                  <a:pt x="622" y="712"/>
                </a:lnTo>
                <a:lnTo>
                  <a:pt x="622" y="711"/>
                </a:lnTo>
                <a:lnTo>
                  <a:pt x="622" y="710"/>
                </a:lnTo>
                <a:lnTo>
                  <a:pt x="622" y="707"/>
                </a:lnTo>
                <a:lnTo>
                  <a:pt x="622" y="704"/>
                </a:lnTo>
                <a:lnTo>
                  <a:pt x="624" y="706"/>
                </a:lnTo>
                <a:lnTo>
                  <a:pt x="626" y="707"/>
                </a:lnTo>
                <a:lnTo>
                  <a:pt x="630" y="710"/>
                </a:lnTo>
                <a:lnTo>
                  <a:pt x="628" y="712"/>
                </a:lnTo>
                <a:lnTo>
                  <a:pt x="627" y="714"/>
                </a:lnTo>
                <a:lnTo>
                  <a:pt x="627" y="715"/>
                </a:lnTo>
                <a:lnTo>
                  <a:pt x="632" y="717"/>
                </a:lnTo>
                <a:lnTo>
                  <a:pt x="634" y="717"/>
                </a:lnTo>
                <a:lnTo>
                  <a:pt x="636" y="718"/>
                </a:lnTo>
                <a:lnTo>
                  <a:pt x="633" y="707"/>
                </a:lnTo>
                <a:lnTo>
                  <a:pt x="635" y="706"/>
                </a:lnTo>
                <a:lnTo>
                  <a:pt x="636" y="706"/>
                </a:lnTo>
                <a:lnTo>
                  <a:pt x="635" y="708"/>
                </a:lnTo>
                <a:lnTo>
                  <a:pt x="636" y="710"/>
                </a:lnTo>
                <a:lnTo>
                  <a:pt x="641" y="710"/>
                </a:lnTo>
                <a:lnTo>
                  <a:pt x="642" y="706"/>
                </a:lnTo>
                <a:lnTo>
                  <a:pt x="642" y="701"/>
                </a:lnTo>
                <a:lnTo>
                  <a:pt x="643" y="697"/>
                </a:lnTo>
                <a:lnTo>
                  <a:pt x="644" y="693"/>
                </a:lnTo>
                <a:lnTo>
                  <a:pt x="639" y="693"/>
                </a:lnTo>
                <a:lnTo>
                  <a:pt x="640" y="692"/>
                </a:lnTo>
                <a:lnTo>
                  <a:pt x="639" y="691"/>
                </a:lnTo>
                <a:lnTo>
                  <a:pt x="638" y="691"/>
                </a:lnTo>
                <a:lnTo>
                  <a:pt x="636" y="690"/>
                </a:lnTo>
                <a:lnTo>
                  <a:pt x="630" y="690"/>
                </a:lnTo>
                <a:lnTo>
                  <a:pt x="630" y="701"/>
                </a:lnTo>
                <a:lnTo>
                  <a:pt x="625" y="700"/>
                </a:lnTo>
                <a:lnTo>
                  <a:pt x="619" y="698"/>
                </a:lnTo>
                <a:lnTo>
                  <a:pt x="618" y="697"/>
                </a:lnTo>
                <a:lnTo>
                  <a:pt x="618" y="696"/>
                </a:lnTo>
                <a:lnTo>
                  <a:pt x="617" y="691"/>
                </a:lnTo>
                <a:lnTo>
                  <a:pt x="617" y="687"/>
                </a:lnTo>
                <a:lnTo>
                  <a:pt x="617" y="685"/>
                </a:lnTo>
                <a:lnTo>
                  <a:pt x="616" y="684"/>
                </a:lnTo>
                <a:lnTo>
                  <a:pt x="612" y="683"/>
                </a:lnTo>
                <a:lnTo>
                  <a:pt x="608" y="681"/>
                </a:lnTo>
                <a:lnTo>
                  <a:pt x="616" y="676"/>
                </a:lnTo>
                <a:lnTo>
                  <a:pt x="613" y="667"/>
                </a:lnTo>
                <a:lnTo>
                  <a:pt x="608" y="667"/>
                </a:lnTo>
                <a:lnTo>
                  <a:pt x="607" y="666"/>
                </a:lnTo>
                <a:lnTo>
                  <a:pt x="608" y="665"/>
                </a:lnTo>
                <a:lnTo>
                  <a:pt x="608" y="663"/>
                </a:lnTo>
                <a:lnTo>
                  <a:pt x="608" y="661"/>
                </a:lnTo>
                <a:lnTo>
                  <a:pt x="607" y="660"/>
                </a:lnTo>
                <a:lnTo>
                  <a:pt x="605" y="658"/>
                </a:lnTo>
                <a:lnTo>
                  <a:pt x="602" y="656"/>
                </a:lnTo>
                <a:lnTo>
                  <a:pt x="599" y="655"/>
                </a:lnTo>
                <a:lnTo>
                  <a:pt x="596" y="655"/>
                </a:lnTo>
                <a:lnTo>
                  <a:pt x="589" y="654"/>
                </a:lnTo>
                <a:lnTo>
                  <a:pt x="585" y="654"/>
                </a:lnTo>
                <a:lnTo>
                  <a:pt x="588" y="653"/>
                </a:lnTo>
                <a:lnTo>
                  <a:pt x="593" y="652"/>
                </a:lnTo>
                <a:lnTo>
                  <a:pt x="597" y="651"/>
                </a:lnTo>
                <a:lnTo>
                  <a:pt x="605" y="648"/>
                </a:lnTo>
                <a:lnTo>
                  <a:pt x="605" y="650"/>
                </a:lnTo>
                <a:lnTo>
                  <a:pt x="605" y="652"/>
                </a:lnTo>
                <a:lnTo>
                  <a:pt x="605" y="653"/>
                </a:lnTo>
                <a:lnTo>
                  <a:pt x="608" y="653"/>
                </a:lnTo>
                <a:lnTo>
                  <a:pt x="607" y="652"/>
                </a:lnTo>
                <a:lnTo>
                  <a:pt x="606" y="650"/>
                </a:lnTo>
                <a:lnTo>
                  <a:pt x="605" y="643"/>
                </a:lnTo>
                <a:lnTo>
                  <a:pt x="606" y="637"/>
                </a:lnTo>
                <a:lnTo>
                  <a:pt x="607" y="635"/>
                </a:lnTo>
                <a:lnTo>
                  <a:pt x="607" y="634"/>
                </a:lnTo>
                <a:lnTo>
                  <a:pt x="608" y="634"/>
                </a:lnTo>
                <a:lnTo>
                  <a:pt x="610" y="638"/>
                </a:lnTo>
                <a:lnTo>
                  <a:pt x="613" y="642"/>
                </a:lnTo>
                <a:lnTo>
                  <a:pt x="619" y="651"/>
                </a:lnTo>
                <a:lnTo>
                  <a:pt x="623" y="650"/>
                </a:lnTo>
                <a:lnTo>
                  <a:pt x="627" y="651"/>
                </a:lnTo>
                <a:lnTo>
                  <a:pt x="627" y="656"/>
                </a:lnTo>
                <a:lnTo>
                  <a:pt x="629" y="656"/>
                </a:lnTo>
                <a:lnTo>
                  <a:pt x="632" y="656"/>
                </a:lnTo>
                <a:lnTo>
                  <a:pt x="634" y="656"/>
                </a:lnTo>
                <a:lnTo>
                  <a:pt x="635" y="656"/>
                </a:lnTo>
                <a:lnTo>
                  <a:pt x="636" y="656"/>
                </a:lnTo>
                <a:lnTo>
                  <a:pt x="637" y="657"/>
                </a:lnTo>
                <a:lnTo>
                  <a:pt x="637" y="658"/>
                </a:lnTo>
                <a:lnTo>
                  <a:pt x="637" y="659"/>
                </a:lnTo>
                <a:lnTo>
                  <a:pt x="636" y="660"/>
                </a:lnTo>
                <a:lnTo>
                  <a:pt x="634" y="661"/>
                </a:lnTo>
                <a:lnTo>
                  <a:pt x="633" y="662"/>
                </a:lnTo>
                <a:lnTo>
                  <a:pt x="633" y="663"/>
                </a:lnTo>
                <a:lnTo>
                  <a:pt x="634" y="665"/>
                </a:lnTo>
                <a:lnTo>
                  <a:pt x="636" y="667"/>
                </a:lnTo>
                <a:lnTo>
                  <a:pt x="638" y="670"/>
                </a:lnTo>
                <a:lnTo>
                  <a:pt x="639" y="672"/>
                </a:lnTo>
                <a:lnTo>
                  <a:pt x="640" y="673"/>
                </a:lnTo>
                <a:lnTo>
                  <a:pt x="639" y="675"/>
                </a:lnTo>
                <a:lnTo>
                  <a:pt x="639" y="677"/>
                </a:lnTo>
                <a:lnTo>
                  <a:pt x="639" y="679"/>
                </a:lnTo>
                <a:lnTo>
                  <a:pt x="640" y="683"/>
                </a:lnTo>
                <a:lnTo>
                  <a:pt x="641" y="687"/>
                </a:lnTo>
                <a:lnTo>
                  <a:pt x="650" y="687"/>
                </a:lnTo>
                <a:lnTo>
                  <a:pt x="650" y="691"/>
                </a:lnTo>
                <a:lnTo>
                  <a:pt x="651" y="694"/>
                </a:lnTo>
                <a:lnTo>
                  <a:pt x="651" y="696"/>
                </a:lnTo>
                <a:lnTo>
                  <a:pt x="653" y="698"/>
                </a:lnTo>
                <a:lnTo>
                  <a:pt x="650" y="700"/>
                </a:lnTo>
                <a:lnTo>
                  <a:pt x="649" y="701"/>
                </a:lnTo>
                <a:lnTo>
                  <a:pt x="648" y="703"/>
                </a:lnTo>
                <a:lnTo>
                  <a:pt x="647" y="707"/>
                </a:lnTo>
                <a:lnTo>
                  <a:pt x="648" y="707"/>
                </a:lnTo>
                <a:lnTo>
                  <a:pt x="650" y="708"/>
                </a:lnTo>
                <a:lnTo>
                  <a:pt x="653" y="710"/>
                </a:lnTo>
                <a:lnTo>
                  <a:pt x="653" y="701"/>
                </a:lnTo>
                <a:lnTo>
                  <a:pt x="658" y="705"/>
                </a:lnTo>
                <a:lnTo>
                  <a:pt x="660" y="706"/>
                </a:lnTo>
                <a:lnTo>
                  <a:pt x="664" y="707"/>
                </a:lnTo>
                <a:lnTo>
                  <a:pt x="662" y="709"/>
                </a:lnTo>
                <a:lnTo>
                  <a:pt x="661" y="711"/>
                </a:lnTo>
                <a:lnTo>
                  <a:pt x="661" y="712"/>
                </a:lnTo>
                <a:lnTo>
                  <a:pt x="662" y="712"/>
                </a:lnTo>
                <a:lnTo>
                  <a:pt x="664" y="711"/>
                </a:lnTo>
                <a:lnTo>
                  <a:pt x="667" y="710"/>
                </a:lnTo>
                <a:lnTo>
                  <a:pt x="667" y="719"/>
                </a:lnTo>
                <a:lnTo>
                  <a:pt x="667" y="732"/>
                </a:lnTo>
                <a:lnTo>
                  <a:pt x="670" y="731"/>
                </a:lnTo>
                <a:lnTo>
                  <a:pt x="671" y="729"/>
                </a:lnTo>
                <a:lnTo>
                  <a:pt x="671" y="727"/>
                </a:lnTo>
                <a:lnTo>
                  <a:pt x="672" y="724"/>
                </a:lnTo>
                <a:lnTo>
                  <a:pt x="678" y="743"/>
                </a:lnTo>
                <a:lnTo>
                  <a:pt x="680" y="743"/>
                </a:lnTo>
                <a:lnTo>
                  <a:pt x="681" y="743"/>
                </a:lnTo>
                <a:lnTo>
                  <a:pt x="682" y="742"/>
                </a:lnTo>
                <a:lnTo>
                  <a:pt x="683" y="741"/>
                </a:lnTo>
                <a:lnTo>
                  <a:pt x="684" y="741"/>
                </a:lnTo>
                <a:lnTo>
                  <a:pt x="686" y="743"/>
                </a:lnTo>
                <a:lnTo>
                  <a:pt x="687" y="736"/>
                </a:lnTo>
                <a:lnTo>
                  <a:pt x="688" y="734"/>
                </a:lnTo>
                <a:lnTo>
                  <a:pt x="688" y="733"/>
                </a:lnTo>
                <a:lnTo>
                  <a:pt x="689" y="732"/>
                </a:lnTo>
                <a:lnTo>
                  <a:pt x="689" y="735"/>
                </a:lnTo>
                <a:lnTo>
                  <a:pt x="689" y="741"/>
                </a:lnTo>
                <a:lnTo>
                  <a:pt x="689" y="743"/>
                </a:lnTo>
                <a:lnTo>
                  <a:pt x="688" y="745"/>
                </a:lnTo>
                <a:lnTo>
                  <a:pt x="684" y="749"/>
                </a:lnTo>
                <a:lnTo>
                  <a:pt x="685" y="751"/>
                </a:lnTo>
                <a:lnTo>
                  <a:pt x="686" y="754"/>
                </a:lnTo>
                <a:lnTo>
                  <a:pt x="686" y="757"/>
                </a:lnTo>
                <a:lnTo>
                  <a:pt x="689" y="759"/>
                </a:lnTo>
                <a:lnTo>
                  <a:pt x="692" y="759"/>
                </a:lnTo>
                <a:lnTo>
                  <a:pt x="695" y="760"/>
                </a:lnTo>
                <a:lnTo>
                  <a:pt x="698" y="760"/>
                </a:lnTo>
                <a:lnTo>
                  <a:pt x="698" y="762"/>
                </a:lnTo>
                <a:lnTo>
                  <a:pt x="698" y="765"/>
                </a:lnTo>
                <a:lnTo>
                  <a:pt x="698" y="766"/>
                </a:lnTo>
                <a:lnTo>
                  <a:pt x="697" y="766"/>
                </a:lnTo>
                <a:lnTo>
                  <a:pt x="696" y="767"/>
                </a:lnTo>
                <a:lnTo>
                  <a:pt x="695" y="766"/>
                </a:lnTo>
                <a:lnTo>
                  <a:pt x="694" y="771"/>
                </a:lnTo>
                <a:lnTo>
                  <a:pt x="693" y="773"/>
                </a:lnTo>
                <a:lnTo>
                  <a:pt x="692" y="774"/>
                </a:lnTo>
                <a:lnTo>
                  <a:pt x="700" y="777"/>
                </a:lnTo>
                <a:lnTo>
                  <a:pt x="700" y="800"/>
                </a:lnTo>
                <a:lnTo>
                  <a:pt x="705" y="802"/>
                </a:lnTo>
                <a:lnTo>
                  <a:pt x="709" y="805"/>
                </a:lnTo>
                <a:lnTo>
                  <a:pt x="706" y="807"/>
                </a:lnTo>
                <a:lnTo>
                  <a:pt x="705" y="808"/>
                </a:lnTo>
                <a:lnTo>
                  <a:pt x="705" y="809"/>
                </a:lnTo>
                <a:lnTo>
                  <a:pt x="706" y="809"/>
                </a:lnTo>
                <a:lnTo>
                  <a:pt x="712" y="808"/>
                </a:lnTo>
                <a:lnTo>
                  <a:pt x="713" y="807"/>
                </a:lnTo>
                <a:lnTo>
                  <a:pt x="714" y="804"/>
                </a:lnTo>
                <a:lnTo>
                  <a:pt x="715" y="803"/>
                </a:lnTo>
                <a:lnTo>
                  <a:pt x="714" y="802"/>
                </a:lnTo>
                <a:lnTo>
                  <a:pt x="712" y="802"/>
                </a:lnTo>
                <a:lnTo>
                  <a:pt x="712" y="800"/>
                </a:lnTo>
                <a:lnTo>
                  <a:pt x="715" y="799"/>
                </a:lnTo>
                <a:lnTo>
                  <a:pt x="718" y="799"/>
                </a:lnTo>
                <a:lnTo>
                  <a:pt x="720" y="798"/>
                </a:lnTo>
                <a:lnTo>
                  <a:pt x="723" y="797"/>
                </a:lnTo>
                <a:lnTo>
                  <a:pt x="722" y="800"/>
                </a:lnTo>
                <a:lnTo>
                  <a:pt x="721" y="803"/>
                </a:lnTo>
                <a:lnTo>
                  <a:pt x="720" y="811"/>
                </a:lnTo>
                <a:lnTo>
                  <a:pt x="715" y="811"/>
                </a:lnTo>
                <a:lnTo>
                  <a:pt x="714" y="813"/>
                </a:lnTo>
                <a:lnTo>
                  <a:pt x="714" y="815"/>
                </a:lnTo>
                <a:lnTo>
                  <a:pt x="715" y="815"/>
                </a:lnTo>
                <a:lnTo>
                  <a:pt x="716" y="816"/>
                </a:lnTo>
                <a:lnTo>
                  <a:pt x="717" y="817"/>
                </a:lnTo>
                <a:lnTo>
                  <a:pt x="718" y="818"/>
                </a:lnTo>
                <a:lnTo>
                  <a:pt x="717" y="819"/>
                </a:lnTo>
                <a:lnTo>
                  <a:pt x="720" y="820"/>
                </a:lnTo>
                <a:lnTo>
                  <a:pt x="720" y="821"/>
                </a:lnTo>
                <a:lnTo>
                  <a:pt x="720" y="822"/>
                </a:lnTo>
                <a:lnTo>
                  <a:pt x="720" y="825"/>
                </a:lnTo>
                <a:lnTo>
                  <a:pt x="720" y="828"/>
                </a:lnTo>
                <a:lnTo>
                  <a:pt x="723" y="828"/>
                </a:lnTo>
                <a:lnTo>
                  <a:pt x="723" y="827"/>
                </a:lnTo>
                <a:lnTo>
                  <a:pt x="723" y="824"/>
                </a:lnTo>
                <a:lnTo>
                  <a:pt x="723" y="822"/>
                </a:lnTo>
                <a:lnTo>
                  <a:pt x="733" y="828"/>
                </a:lnTo>
                <a:lnTo>
                  <a:pt x="743" y="833"/>
                </a:lnTo>
                <a:lnTo>
                  <a:pt x="743" y="838"/>
                </a:lnTo>
                <a:lnTo>
                  <a:pt x="743" y="848"/>
                </a:lnTo>
                <a:lnTo>
                  <a:pt x="743" y="868"/>
                </a:lnTo>
                <a:lnTo>
                  <a:pt x="737" y="868"/>
                </a:lnTo>
                <a:lnTo>
                  <a:pt x="733" y="868"/>
                </a:lnTo>
                <a:lnTo>
                  <a:pt x="731" y="868"/>
                </a:lnTo>
                <a:lnTo>
                  <a:pt x="734" y="875"/>
                </a:lnTo>
                <a:lnTo>
                  <a:pt x="735" y="879"/>
                </a:lnTo>
                <a:lnTo>
                  <a:pt x="735" y="883"/>
                </a:lnTo>
                <a:lnTo>
                  <a:pt x="737" y="891"/>
                </a:lnTo>
                <a:lnTo>
                  <a:pt x="744" y="890"/>
                </a:lnTo>
                <a:lnTo>
                  <a:pt x="750" y="889"/>
                </a:lnTo>
                <a:lnTo>
                  <a:pt x="754" y="889"/>
                </a:lnTo>
                <a:lnTo>
                  <a:pt x="757" y="889"/>
                </a:lnTo>
                <a:lnTo>
                  <a:pt x="761" y="889"/>
                </a:lnTo>
                <a:lnTo>
                  <a:pt x="765" y="891"/>
                </a:lnTo>
                <a:lnTo>
                  <a:pt x="765" y="899"/>
                </a:lnTo>
                <a:lnTo>
                  <a:pt x="762" y="902"/>
                </a:lnTo>
                <a:lnTo>
                  <a:pt x="765" y="902"/>
                </a:lnTo>
                <a:lnTo>
                  <a:pt x="766" y="902"/>
                </a:lnTo>
                <a:lnTo>
                  <a:pt x="769" y="901"/>
                </a:lnTo>
                <a:lnTo>
                  <a:pt x="771" y="899"/>
                </a:lnTo>
                <a:lnTo>
                  <a:pt x="772" y="899"/>
                </a:lnTo>
                <a:lnTo>
                  <a:pt x="774" y="899"/>
                </a:lnTo>
                <a:lnTo>
                  <a:pt x="775" y="900"/>
                </a:lnTo>
                <a:lnTo>
                  <a:pt x="777" y="901"/>
                </a:lnTo>
                <a:lnTo>
                  <a:pt x="780" y="903"/>
                </a:lnTo>
                <a:lnTo>
                  <a:pt x="782" y="905"/>
                </a:lnTo>
                <a:lnTo>
                  <a:pt x="790" y="913"/>
                </a:lnTo>
                <a:lnTo>
                  <a:pt x="790" y="912"/>
                </a:lnTo>
                <a:lnTo>
                  <a:pt x="791" y="910"/>
                </a:lnTo>
                <a:lnTo>
                  <a:pt x="791" y="909"/>
                </a:lnTo>
                <a:lnTo>
                  <a:pt x="792" y="909"/>
                </a:lnTo>
                <a:lnTo>
                  <a:pt x="793" y="910"/>
                </a:lnTo>
                <a:lnTo>
                  <a:pt x="795" y="913"/>
                </a:lnTo>
                <a:lnTo>
                  <a:pt x="795" y="915"/>
                </a:lnTo>
                <a:lnTo>
                  <a:pt x="795" y="920"/>
                </a:lnTo>
                <a:lnTo>
                  <a:pt x="795" y="922"/>
                </a:lnTo>
                <a:lnTo>
                  <a:pt x="796" y="924"/>
                </a:lnTo>
                <a:lnTo>
                  <a:pt x="796" y="925"/>
                </a:lnTo>
                <a:lnTo>
                  <a:pt x="797" y="926"/>
                </a:lnTo>
                <a:lnTo>
                  <a:pt x="799" y="927"/>
                </a:lnTo>
                <a:lnTo>
                  <a:pt x="803" y="929"/>
                </a:lnTo>
                <a:lnTo>
                  <a:pt x="808" y="930"/>
                </a:lnTo>
                <a:lnTo>
                  <a:pt x="812" y="931"/>
                </a:lnTo>
                <a:lnTo>
                  <a:pt x="817" y="931"/>
                </a:lnTo>
                <a:lnTo>
                  <a:pt x="825" y="930"/>
                </a:lnTo>
                <a:lnTo>
                  <a:pt x="828" y="930"/>
                </a:lnTo>
                <a:lnTo>
                  <a:pt x="831" y="930"/>
                </a:lnTo>
                <a:lnTo>
                  <a:pt x="834" y="930"/>
                </a:lnTo>
                <a:lnTo>
                  <a:pt x="826" y="917"/>
                </a:lnTo>
                <a:lnTo>
                  <a:pt x="820" y="909"/>
                </a:lnTo>
                <a:lnTo>
                  <a:pt x="817" y="905"/>
                </a:lnTo>
                <a:lnTo>
                  <a:pt x="813" y="903"/>
                </a:lnTo>
                <a:lnTo>
                  <a:pt x="810" y="902"/>
                </a:lnTo>
                <a:lnTo>
                  <a:pt x="804" y="901"/>
                </a:lnTo>
                <a:lnTo>
                  <a:pt x="798" y="899"/>
                </a:lnTo>
                <a:lnTo>
                  <a:pt x="796" y="898"/>
                </a:lnTo>
                <a:lnTo>
                  <a:pt x="793" y="896"/>
                </a:lnTo>
                <a:lnTo>
                  <a:pt x="785" y="885"/>
                </a:lnTo>
                <a:lnTo>
                  <a:pt x="787" y="882"/>
                </a:lnTo>
                <a:lnTo>
                  <a:pt x="788" y="881"/>
                </a:lnTo>
                <a:lnTo>
                  <a:pt x="788" y="880"/>
                </a:lnTo>
                <a:lnTo>
                  <a:pt x="788" y="879"/>
                </a:lnTo>
                <a:lnTo>
                  <a:pt x="768" y="877"/>
                </a:lnTo>
                <a:lnTo>
                  <a:pt x="779" y="875"/>
                </a:lnTo>
                <a:lnTo>
                  <a:pt x="786" y="874"/>
                </a:lnTo>
                <a:lnTo>
                  <a:pt x="788" y="874"/>
                </a:lnTo>
                <a:lnTo>
                  <a:pt x="786" y="874"/>
                </a:lnTo>
                <a:lnTo>
                  <a:pt x="785" y="874"/>
                </a:lnTo>
                <a:lnTo>
                  <a:pt x="787" y="872"/>
                </a:lnTo>
                <a:lnTo>
                  <a:pt x="793" y="868"/>
                </a:lnTo>
                <a:lnTo>
                  <a:pt x="796" y="874"/>
                </a:lnTo>
                <a:lnTo>
                  <a:pt x="797" y="878"/>
                </a:lnTo>
                <a:lnTo>
                  <a:pt x="798" y="881"/>
                </a:lnTo>
                <a:lnTo>
                  <a:pt x="800" y="881"/>
                </a:lnTo>
                <a:lnTo>
                  <a:pt x="802" y="882"/>
                </a:lnTo>
                <a:lnTo>
                  <a:pt x="813" y="885"/>
                </a:lnTo>
                <a:lnTo>
                  <a:pt x="817" y="891"/>
                </a:lnTo>
                <a:lnTo>
                  <a:pt x="815" y="891"/>
                </a:lnTo>
                <a:lnTo>
                  <a:pt x="813" y="893"/>
                </a:lnTo>
                <a:lnTo>
                  <a:pt x="812" y="894"/>
                </a:lnTo>
                <a:lnTo>
                  <a:pt x="812" y="895"/>
                </a:lnTo>
                <a:lnTo>
                  <a:pt x="813" y="896"/>
                </a:lnTo>
                <a:lnTo>
                  <a:pt x="815" y="897"/>
                </a:lnTo>
                <a:lnTo>
                  <a:pt x="817" y="897"/>
                </a:lnTo>
                <a:lnTo>
                  <a:pt x="820" y="895"/>
                </a:lnTo>
                <a:lnTo>
                  <a:pt x="825" y="891"/>
                </a:lnTo>
                <a:lnTo>
                  <a:pt x="826" y="892"/>
                </a:lnTo>
                <a:lnTo>
                  <a:pt x="826" y="893"/>
                </a:lnTo>
                <a:lnTo>
                  <a:pt x="825" y="895"/>
                </a:lnTo>
                <a:lnTo>
                  <a:pt x="822" y="899"/>
                </a:lnTo>
                <a:lnTo>
                  <a:pt x="827" y="902"/>
                </a:lnTo>
                <a:lnTo>
                  <a:pt x="832" y="905"/>
                </a:lnTo>
                <a:lnTo>
                  <a:pt x="836" y="908"/>
                </a:lnTo>
                <a:lnTo>
                  <a:pt x="838" y="910"/>
                </a:lnTo>
                <a:lnTo>
                  <a:pt x="839" y="913"/>
                </a:lnTo>
                <a:lnTo>
                  <a:pt x="840" y="915"/>
                </a:lnTo>
                <a:lnTo>
                  <a:pt x="840" y="918"/>
                </a:lnTo>
                <a:lnTo>
                  <a:pt x="839" y="922"/>
                </a:lnTo>
                <a:lnTo>
                  <a:pt x="838" y="925"/>
                </a:lnTo>
                <a:lnTo>
                  <a:pt x="837" y="927"/>
                </a:lnTo>
                <a:lnTo>
                  <a:pt x="837" y="929"/>
                </a:lnTo>
                <a:lnTo>
                  <a:pt x="836" y="933"/>
                </a:lnTo>
                <a:lnTo>
                  <a:pt x="834" y="939"/>
                </a:lnTo>
                <a:lnTo>
                  <a:pt x="826" y="938"/>
                </a:lnTo>
                <a:lnTo>
                  <a:pt x="817" y="936"/>
                </a:lnTo>
                <a:lnTo>
                  <a:pt x="796" y="933"/>
                </a:lnTo>
                <a:lnTo>
                  <a:pt x="797" y="936"/>
                </a:lnTo>
                <a:lnTo>
                  <a:pt x="797" y="939"/>
                </a:lnTo>
                <a:lnTo>
                  <a:pt x="798" y="943"/>
                </a:lnTo>
                <a:lnTo>
                  <a:pt x="799" y="947"/>
                </a:lnTo>
                <a:lnTo>
                  <a:pt x="802" y="952"/>
                </a:lnTo>
                <a:lnTo>
                  <a:pt x="808" y="959"/>
                </a:lnTo>
                <a:lnTo>
                  <a:pt x="813" y="967"/>
                </a:lnTo>
                <a:lnTo>
                  <a:pt x="815" y="971"/>
                </a:lnTo>
                <a:lnTo>
                  <a:pt x="817" y="975"/>
                </a:lnTo>
                <a:lnTo>
                  <a:pt x="817" y="978"/>
                </a:lnTo>
                <a:lnTo>
                  <a:pt x="815" y="981"/>
                </a:lnTo>
                <a:lnTo>
                  <a:pt x="813" y="987"/>
                </a:lnTo>
                <a:lnTo>
                  <a:pt x="811" y="993"/>
                </a:lnTo>
                <a:lnTo>
                  <a:pt x="810" y="998"/>
                </a:lnTo>
                <a:lnTo>
                  <a:pt x="810" y="1001"/>
                </a:lnTo>
                <a:lnTo>
                  <a:pt x="811" y="1005"/>
                </a:lnTo>
                <a:lnTo>
                  <a:pt x="812" y="1014"/>
                </a:lnTo>
                <a:lnTo>
                  <a:pt x="813" y="1024"/>
                </a:lnTo>
                <a:lnTo>
                  <a:pt x="813" y="1034"/>
                </a:lnTo>
                <a:lnTo>
                  <a:pt x="812" y="1041"/>
                </a:lnTo>
                <a:lnTo>
                  <a:pt x="810" y="1049"/>
                </a:lnTo>
                <a:lnTo>
                  <a:pt x="807" y="1066"/>
                </a:lnTo>
                <a:lnTo>
                  <a:pt x="805" y="1074"/>
                </a:lnTo>
                <a:lnTo>
                  <a:pt x="805" y="1083"/>
                </a:lnTo>
                <a:lnTo>
                  <a:pt x="805" y="1091"/>
                </a:lnTo>
                <a:lnTo>
                  <a:pt x="806" y="1095"/>
                </a:lnTo>
                <a:lnTo>
                  <a:pt x="807" y="1099"/>
                </a:lnTo>
                <a:lnTo>
                  <a:pt x="809" y="1100"/>
                </a:lnTo>
                <a:lnTo>
                  <a:pt x="812" y="1102"/>
                </a:lnTo>
                <a:lnTo>
                  <a:pt x="814" y="1103"/>
                </a:lnTo>
                <a:lnTo>
                  <a:pt x="817" y="1104"/>
                </a:lnTo>
                <a:lnTo>
                  <a:pt x="815" y="1114"/>
                </a:lnTo>
                <a:lnTo>
                  <a:pt x="814" y="1120"/>
                </a:lnTo>
                <a:lnTo>
                  <a:pt x="815" y="1123"/>
                </a:lnTo>
                <a:lnTo>
                  <a:pt x="815" y="1124"/>
                </a:lnTo>
                <a:lnTo>
                  <a:pt x="817" y="1124"/>
                </a:lnTo>
                <a:lnTo>
                  <a:pt x="811" y="1138"/>
                </a:lnTo>
                <a:lnTo>
                  <a:pt x="807" y="1150"/>
                </a:lnTo>
                <a:lnTo>
                  <a:pt x="809" y="1151"/>
                </a:lnTo>
                <a:lnTo>
                  <a:pt x="811" y="1154"/>
                </a:lnTo>
                <a:lnTo>
                  <a:pt x="817" y="1158"/>
                </a:lnTo>
                <a:lnTo>
                  <a:pt x="819" y="1163"/>
                </a:lnTo>
                <a:lnTo>
                  <a:pt x="820" y="1166"/>
                </a:lnTo>
                <a:lnTo>
                  <a:pt x="820" y="1170"/>
                </a:lnTo>
                <a:lnTo>
                  <a:pt x="820" y="1172"/>
                </a:lnTo>
                <a:lnTo>
                  <a:pt x="820" y="1178"/>
                </a:lnTo>
                <a:lnTo>
                  <a:pt x="821" y="1182"/>
                </a:lnTo>
                <a:lnTo>
                  <a:pt x="822" y="1186"/>
                </a:lnTo>
                <a:lnTo>
                  <a:pt x="825" y="1190"/>
                </a:lnTo>
                <a:lnTo>
                  <a:pt x="829" y="1196"/>
                </a:lnTo>
                <a:lnTo>
                  <a:pt x="833" y="1203"/>
                </a:lnTo>
                <a:lnTo>
                  <a:pt x="836" y="1209"/>
                </a:lnTo>
                <a:lnTo>
                  <a:pt x="839" y="1207"/>
                </a:lnTo>
                <a:lnTo>
                  <a:pt x="840" y="1206"/>
                </a:lnTo>
                <a:lnTo>
                  <a:pt x="840" y="1203"/>
                </a:lnTo>
                <a:lnTo>
                  <a:pt x="840" y="1201"/>
                </a:lnTo>
                <a:lnTo>
                  <a:pt x="839" y="1200"/>
                </a:lnTo>
                <a:lnTo>
                  <a:pt x="841" y="1200"/>
                </a:lnTo>
                <a:lnTo>
                  <a:pt x="842" y="1201"/>
                </a:lnTo>
                <a:lnTo>
                  <a:pt x="844" y="1202"/>
                </a:lnTo>
                <a:lnTo>
                  <a:pt x="846" y="1203"/>
                </a:lnTo>
                <a:lnTo>
                  <a:pt x="848" y="1203"/>
                </a:lnTo>
                <a:lnTo>
                  <a:pt x="847" y="1204"/>
                </a:lnTo>
                <a:lnTo>
                  <a:pt x="846" y="1204"/>
                </a:lnTo>
                <a:lnTo>
                  <a:pt x="845" y="1207"/>
                </a:lnTo>
                <a:lnTo>
                  <a:pt x="845" y="1212"/>
                </a:lnTo>
                <a:lnTo>
                  <a:pt x="845" y="1215"/>
                </a:lnTo>
                <a:lnTo>
                  <a:pt x="845" y="1218"/>
                </a:lnTo>
                <a:lnTo>
                  <a:pt x="844" y="1220"/>
                </a:lnTo>
                <a:lnTo>
                  <a:pt x="842" y="1223"/>
                </a:lnTo>
                <a:lnTo>
                  <a:pt x="856" y="1228"/>
                </a:lnTo>
                <a:lnTo>
                  <a:pt x="852" y="1236"/>
                </a:lnTo>
                <a:lnTo>
                  <a:pt x="851" y="1238"/>
                </a:lnTo>
                <a:lnTo>
                  <a:pt x="850" y="1240"/>
                </a:lnTo>
                <a:lnTo>
                  <a:pt x="850" y="1242"/>
                </a:lnTo>
                <a:lnTo>
                  <a:pt x="851" y="1245"/>
                </a:lnTo>
                <a:lnTo>
                  <a:pt x="852" y="1248"/>
                </a:lnTo>
                <a:lnTo>
                  <a:pt x="854" y="1251"/>
                </a:lnTo>
                <a:lnTo>
                  <a:pt x="858" y="1255"/>
                </a:lnTo>
                <a:lnTo>
                  <a:pt x="862" y="1258"/>
                </a:lnTo>
                <a:lnTo>
                  <a:pt x="869" y="1264"/>
                </a:lnTo>
                <a:lnTo>
                  <a:pt x="873" y="1268"/>
                </a:lnTo>
                <a:lnTo>
                  <a:pt x="872" y="1269"/>
                </a:lnTo>
                <a:lnTo>
                  <a:pt x="870" y="1271"/>
                </a:lnTo>
                <a:lnTo>
                  <a:pt x="867" y="1273"/>
                </a:lnTo>
                <a:lnTo>
                  <a:pt x="873" y="1276"/>
                </a:lnTo>
                <a:lnTo>
                  <a:pt x="874" y="1279"/>
                </a:lnTo>
                <a:lnTo>
                  <a:pt x="875" y="1281"/>
                </a:lnTo>
                <a:lnTo>
                  <a:pt x="876" y="1286"/>
                </a:lnTo>
                <a:lnTo>
                  <a:pt x="875" y="1292"/>
                </a:lnTo>
                <a:lnTo>
                  <a:pt x="876" y="1295"/>
                </a:lnTo>
                <a:lnTo>
                  <a:pt x="876" y="1299"/>
                </a:lnTo>
                <a:lnTo>
                  <a:pt x="878" y="1299"/>
                </a:lnTo>
                <a:lnTo>
                  <a:pt x="879" y="1299"/>
                </a:lnTo>
                <a:lnTo>
                  <a:pt x="879" y="1298"/>
                </a:lnTo>
                <a:lnTo>
                  <a:pt x="879" y="1296"/>
                </a:lnTo>
                <a:lnTo>
                  <a:pt x="881" y="1296"/>
                </a:lnTo>
                <a:lnTo>
                  <a:pt x="885" y="1297"/>
                </a:lnTo>
                <a:lnTo>
                  <a:pt x="892" y="1299"/>
                </a:lnTo>
                <a:lnTo>
                  <a:pt x="898" y="1302"/>
                </a:lnTo>
                <a:lnTo>
                  <a:pt x="904" y="1304"/>
                </a:lnTo>
                <a:lnTo>
                  <a:pt x="904" y="1313"/>
                </a:lnTo>
                <a:lnTo>
                  <a:pt x="906" y="1313"/>
                </a:lnTo>
                <a:lnTo>
                  <a:pt x="907" y="1313"/>
                </a:lnTo>
                <a:lnTo>
                  <a:pt x="909" y="1311"/>
                </a:lnTo>
                <a:lnTo>
                  <a:pt x="911" y="1310"/>
                </a:lnTo>
                <a:lnTo>
                  <a:pt x="911" y="1309"/>
                </a:lnTo>
                <a:lnTo>
                  <a:pt x="912" y="1310"/>
                </a:lnTo>
                <a:lnTo>
                  <a:pt x="915" y="1313"/>
                </a:lnTo>
                <a:lnTo>
                  <a:pt x="917" y="1317"/>
                </a:lnTo>
                <a:lnTo>
                  <a:pt x="919" y="1321"/>
                </a:lnTo>
                <a:lnTo>
                  <a:pt x="921" y="1324"/>
                </a:lnTo>
                <a:lnTo>
                  <a:pt x="929" y="1327"/>
                </a:lnTo>
                <a:lnTo>
                  <a:pt x="930" y="1330"/>
                </a:lnTo>
                <a:lnTo>
                  <a:pt x="931" y="1332"/>
                </a:lnTo>
                <a:lnTo>
                  <a:pt x="931" y="1338"/>
                </a:lnTo>
                <a:lnTo>
                  <a:pt x="931" y="1344"/>
                </a:lnTo>
                <a:lnTo>
                  <a:pt x="931" y="1346"/>
                </a:lnTo>
                <a:lnTo>
                  <a:pt x="932" y="1349"/>
                </a:lnTo>
                <a:lnTo>
                  <a:pt x="933" y="1352"/>
                </a:lnTo>
                <a:lnTo>
                  <a:pt x="934" y="1355"/>
                </a:lnTo>
                <a:lnTo>
                  <a:pt x="935" y="1358"/>
                </a:lnTo>
                <a:lnTo>
                  <a:pt x="941" y="1358"/>
                </a:lnTo>
                <a:lnTo>
                  <a:pt x="942" y="1361"/>
                </a:lnTo>
                <a:lnTo>
                  <a:pt x="943" y="1364"/>
                </a:lnTo>
                <a:lnTo>
                  <a:pt x="943" y="1370"/>
                </a:lnTo>
                <a:lnTo>
                  <a:pt x="944" y="1376"/>
                </a:lnTo>
                <a:lnTo>
                  <a:pt x="945" y="1379"/>
                </a:lnTo>
                <a:lnTo>
                  <a:pt x="946" y="1383"/>
                </a:lnTo>
                <a:lnTo>
                  <a:pt x="948" y="1386"/>
                </a:lnTo>
                <a:lnTo>
                  <a:pt x="950" y="1389"/>
                </a:lnTo>
                <a:lnTo>
                  <a:pt x="956" y="1395"/>
                </a:lnTo>
                <a:lnTo>
                  <a:pt x="969" y="1406"/>
                </a:lnTo>
                <a:lnTo>
                  <a:pt x="970" y="1406"/>
                </a:lnTo>
                <a:lnTo>
                  <a:pt x="973" y="1407"/>
                </a:lnTo>
                <a:lnTo>
                  <a:pt x="975" y="1407"/>
                </a:lnTo>
                <a:lnTo>
                  <a:pt x="977" y="1408"/>
                </a:lnTo>
                <a:lnTo>
                  <a:pt x="980" y="1412"/>
                </a:lnTo>
                <a:lnTo>
                  <a:pt x="982" y="1416"/>
                </a:lnTo>
                <a:lnTo>
                  <a:pt x="983" y="1422"/>
                </a:lnTo>
                <a:lnTo>
                  <a:pt x="984" y="1428"/>
                </a:lnTo>
                <a:lnTo>
                  <a:pt x="985" y="1441"/>
                </a:lnTo>
                <a:lnTo>
                  <a:pt x="986" y="1453"/>
                </a:lnTo>
                <a:lnTo>
                  <a:pt x="976" y="1456"/>
                </a:lnTo>
                <a:lnTo>
                  <a:pt x="969" y="1459"/>
                </a:lnTo>
                <a:lnTo>
                  <a:pt x="980" y="1466"/>
                </a:lnTo>
                <a:lnTo>
                  <a:pt x="991" y="1473"/>
                </a:lnTo>
                <a:lnTo>
                  <a:pt x="991" y="1479"/>
                </a:lnTo>
                <a:lnTo>
                  <a:pt x="993" y="1480"/>
                </a:lnTo>
                <a:lnTo>
                  <a:pt x="996" y="1481"/>
                </a:lnTo>
                <a:lnTo>
                  <a:pt x="1000" y="1481"/>
                </a:lnTo>
                <a:lnTo>
                  <a:pt x="1004" y="1482"/>
                </a:lnTo>
                <a:lnTo>
                  <a:pt x="1006" y="1483"/>
                </a:lnTo>
                <a:lnTo>
                  <a:pt x="1008" y="1484"/>
                </a:lnTo>
                <a:lnTo>
                  <a:pt x="1009" y="1487"/>
                </a:lnTo>
                <a:lnTo>
                  <a:pt x="1011" y="1490"/>
                </a:lnTo>
                <a:lnTo>
                  <a:pt x="1013" y="1494"/>
                </a:lnTo>
                <a:lnTo>
                  <a:pt x="1013" y="1495"/>
                </a:lnTo>
                <a:lnTo>
                  <a:pt x="1014" y="1496"/>
                </a:lnTo>
                <a:lnTo>
                  <a:pt x="1019" y="1496"/>
                </a:lnTo>
                <a:lnTo>
                  <a:pt x="1021" y="1499"/>
                </a:lnTo>
                <a:lnTo>
                  <a:pt x="1021" y="1503"/>
                </a:lnTo>
                <a:lnTo>
                  <a:pt x="1021" y="1508"/>
                </a:lnTo>
                <a:lnTo>
                  <a:pt x="1021" y="1512"/>
                </a:lnTo>
                <a:lnTo>
                  <a:pt x="1020" y="1521"/>
                </a:lnTo>
                <a:lnTo>
                  <a:pt x="1021" y="1525"/>
                </a:lnTo>
                <a:lnTo>
                  <a:pt x="1022" y="1529"/>
                </a:lnTo>
                <a:lnTo>
                  <a:pt x="1024" y="1531"/>
                </a:lnTo>
                <a:lnTo>
                  <a:pt x="1027" y="1532"/>
                </a:lnTo>
                <a:lnTo>
                  <a:pt x="1031" y="1534"/>
                </a:lnTo>
                <a:lnTo>
                  <a:pt x="1033" y="1535"/>
                </a:lnTo>
                <a:lnTo>
                  <a:pt x="1033" y="1541"/>
                </a:lnTo>
                <a:lnTo>
                  <a:pt x="1035" y="1543"/>
                </a:lnTo>
                <a:lnTo>
                  <a:pt x="1038" y="1546"/>
                </a:lnTo>
                <a:lnTo>
                  <a:pt x="1046" y="1555"/>
                </a:lnTo>
                <a:lnTo>
                  <a:pt x="1051" y="1560"/>
                </a:lnTo>
                <a:lnTo>
                  <a:pt x="1055" y="1566"/>
                </a:lnTo>
                <a:lnTo>
                  <a:pt x="1059" y="1570"/>
                </a:lnTo>
                <a:lnTo>
                  <a:pt x="1061" y="1574"/>
                </a:lnTo>
                <a:lnTo>
                  <a:pt x="1062" y="1571"/>
                </a:lnTo>
                <a:lnTo>
                  <a:pt x="1063" y="1570"/>
                </a:lnTo>
                <a:lnTo>
                  <a:pt x="1064" y="1570"/>
                </a:lnTo>
                <a:lnTo>
                  <a:pt x="1067" y="1569"/>
                </a:lnTo>
                <a:lnTo>
                  <a:pt x="1067" y="1566"/>
                </a:lnTo>
                <a:lnTo>
                  <a:pt x="1067" y="1563"/>
                </a:lnTo>
                <a:lnTo>
                  <a:pt x="1067" y="1560"/>
                </a:lnTo>
                <a:lnTo>
                  <a:pt x="1067" y="1557"/>
                </a:lnTo>
                <a:lnTo>
                  <a:pt x="1066" y="1556"/>
                </a:lnTo>
                <a:lnTo>
                  <a:pt x="1065" y="1555"/>
                </a:lnTo>
                <a:lnTo>
                  <a:pt x="1062" y="1553"/>
                </a:lnTo>
                <a:lnTo>
                  <a:pt x="1058" y="1551"/>
                </a:lnTo>
                <a:lnTo>
                  <a:pt x="1056" y="1549"/>
                </a:lnTo>
                <a:lnTo>
                  <a:pt x="1055" y="1547"/>
                </a:lnTo>
                <a:lnTo>
                  <a:pt x="1055" y="1544"/>
                </a:lnTo>
                <a:lnTo>
                  <a:pt x="1054" y="1542"/>
                </a:lnTo>
                <a:lnTo>
                  <a:pt x="1054" y="1541"/>
                </a:lnTo>
                <a:lnTo>
                  <a:pt x="1053" y="1541"/>
                </a:lnTo>
                <a:lnTo>
                  <a:pt x="1052" y="1540"/>
                </a:lnTo>
                <a:lnTo>
                  <a:pt x="1051" y="1540"/>
                </a:lnTo>
                <a:lnTo>
                  <a:pt x="1048" y="1539"/>
                </a:lnTo>
                <a:lnTo>
                  <a:pt x="1046" y="1539"/>
                </a:lnTo>
                <a:lnTo>
                  <a:pt x="1045" y="1539"/>
                </a:lnTo>
                <a:lnTo>
                  <a:pt x="1045" y="1538"/>
                </a:lnTo>
                <a:lnTo>
                  <a:pt x="1045" y="1537"/>
                </a:lnTo>
                <a:lnTo>
                  <a:pt x="1045" y="1536"/>
                </a:lnTo>
                <a:lnTo>
                  <a:pt x="1046" y="1533"/>
                </a:lnTo>
                <a:lnTo>
                  <a:pt x="1047" y="1530"/>
                </a:lnTo>
                <a:lnTo>
                  <a:pt x="1047" y="1527"/>
                </a:lnTo>
                <a:lnTo>
                  <a:pt x="1042" y="1527"/>
                </a:lnTo>
                <a:lnTo>
                  <a:pt x="1039" y="1514"/>
                </a:lnTo>
                <a:lnTo>
                  <a:pt x="1037" y="1503"/>
                </a:lnTo>
                <a:lnTo>
                  <a:pt x="1035" y="1493"/>
                </a:lnTo>
                <a:lnTo>
                  <a:pt x="1031" y="1481"/>
                </a:lnTo>
                <a:lnTo>
                  <a:pt x="1026" y="1480"/>
                </a:lnTo>
                <a:lnTo>
                  <a:pt x="1024" y="1480"/>
                </a:lnTo>
                <a:lnTo>
                  <a:pt x="1023" y="1479"/>
                </a:lnTo>
                <a:lnTo>
                  <a:pt x="1022" y="1479"/>
                </a:lnTo>
                <a:lnTo>
                  <a:pt x="1022" y="1477"/>
                </a:lnTo>
                <a:lnTo>
                  <a:pt x="1022" y="1475"/>
                </a:lnTo>
                <a:lnTo>
                  <a:pt x="1022" y="1472"/>
                </a:lnTo>
                <a:lnTo>
                  <a:pt x="1023" y="1468"/>
                </a:lnTo>
                <a:lnTo>
                  <a:pt x="1023" y="1466"/>
                </a:lnTo>
                <a:lnTo>
                  <a:pt x="1022" y="1465"/>
                </a:lnTo>
                <a:lnTo>
                  <a:pt x="1016" y="1465"/>
                </a:lnTo>
                <a:lnTo>
                  <a:pt x="1013" y="1457"/>
                </a:lnTo>
                <a:lnTo>
                  <a:pt x="1010" y="1449"/>
                </a:lnTo>
                <a:lnTo>
                  <a:pt x="1007" y="1440"/>
                </a:lnTo>
                <a:lnTo>
                  <a:pt x="1005" y="1431"/>
                </a:lnTo>
                <a:lnTo>
                  <a:pt x="997" y="1431"/>
                </a:lnTo>
                <a:lnTo>
                  <a:pt x="996" y="1428"/>
                </a:lnTo>
                <a:lnTo>
                  <a:pt x="995" y="1425"/>
                </a:lnTo>
                <a:lnTo>
                  <a:pt x="995" y="1419"/>
                </a:lnTo>
                <a:lnTo>
                  <a:pt x="995" y="1413"/>
                </a:lnTo>
                <a:lnTo>
                  <a:pt x="995" y="1411"/>
                </a:lnTo>
                <a:lnTo>
                  <a:pt x="994" y="1408"/>
                </a:lnTo>
                <a:lnTo>
                  <a:pt x="990" y="1408"/>
                </a:lnTo>
                <a:lnTo>
                  <a:pt x="986" y="1408"/>
                </a:lnTo>
                <a:lnTo>
                  <a:pt x="983" y="1402"/>
                </a:lnTo>
                <a:lnTo>
                  <a:pt x="981" y="1396"/>
                </a:lnTo>
                <a:lnTo>
                  <a:pt x="980" y="1390"/>
                </a:lnTo>
                <a:lnTo>
                  <a:pt x="977" y="1383"/>
                </a:lnTo>
                <a:lnTo>
                  <a:pt x="976" y="1381"/>
                </a:lnTo>
                <a:lnTo>
                  <a:pt x="973" y="1379"/>
                </a:lnTo>
                <a:lnTo>
                  <a:pt x="970" y="1377"/>
                </a:lnTo>
                <a:lnTo>
                  <a:pt x="969" y="1375"/>
                </a:lnTo>
                <a:lnTo>
                  <a:pt x="970" y="1373"/>
                </a:lnTo>
                <a:lnTo>
                  <a:pt x="970" y="1372"/>
                </a:lnTo>
                <a:lnTo>
                  <a:pt x="971" y="1368"/>
                </a:lnTo>
                <a:lnTo>
                  <a:pt x="971" y="1364"/>
                </a:lnTo>
                <a:lnTo>
                  <a:pt x="971" y="1361"/>
                </a:lnTo>
                <a:lnTo>
                  <a:pt x="975" y="1363"/>
                </a:lnTo>
                <a:lnTo>
                  <a:pt x="979" y="1365"/>
                </a:lnTo>
                <a:lnTo>
                  <a:pt x="986" y="1369"/>
                </a:lnTo>
                <a:lnTo>
                  <a:pt x="989" y="1366"/>
                </a:lnTo>
                <a:lnTo>
                  <a:pt x="991" y="1365"/>
                </a:lnTo>
                <a:lnTo>
                  <a:pt x="992" y="1364"/>
                </a:lnTo>
                <a:lnTo>
                  <a:pt x="991" y="1363"/>
                </a:lnTo>
                <a:lnTo>
                  <a:pt x="995" y="1364"/>
                </a:lnTo>
                <a:lnTo>
                  <a:pt x="1000" y="1363"/>
                </a:lnTo>
                <a:lnTo>
                  <a:pt x="1000" y="1368"/>
                </a:lnTo>
                <a:lnTo>
                  <a:pt x="1000" y="1372"/>
                </a:lnTo>
                <a:lnTo>
                  <a:pt x="1005" y="1372"/>
                </a:lnTo>
                <a:lnTo>
                  <a:pt x="1006" y="1374"/>
                </a:lnTo>
                <a:lnTo>
                  <a:pt x="1005" y="1376"/>
                </a:lnTo>
                <a:lnTo>
                  <a:pt x="1004" y="1380"/>
                </a:lnTo>
                <a:lnTo>
                  <a:pt x="1003" y="1384"/>
                </a:lnTo>
                <a:lnTo>
                  <a:pt x="1002" y="1385"/>
                </a:lnTo>
                <a:lnTo>
                  <a:pt x="1002" y="1386"/>
                </a:lnTo>
                <a:lnTo>
                  <a:pt x="1004" y="1388"/>
                </a:lnTo>
                <a:lnTo>
                  <a:pt x="1008" y="1391"/>
                </a:lnTo>
                <a:lnTo>
                  <a:pt x="1012" y="1395"/>
                </a:lnTo>
                <a:lnTo>
                  <a:pt x="1014" y="1397"/>
                </a:lnTo>
                <a:lnTo>
                  <a:pt x="1014" y="1399"/>
                </a:lnTo>
                <a:lnTo>
                  <a:pt x="1015" y="1402"/>
                </a:lnTo>
                <a:lnTo>
                  <a:pt x="1015" y="1406"/>
                </a:lnTo>
                <a:lnTo>
                  <a:pt x="1015" y="1410"/>
                </a:lnTo>
                <a:lnTo>
                  <a:pt x="1016" y="1414"/>
                </a:lnTo>
                <a:lnTo>
                  <a:pt x="1019" y="1416"/>
                </a:lnTo>
                <a:lnTo>
                  <a:pt x="1024" y="1420"/>
                </a:lnTo>
                <a:lnTo>
                  <a:pt x="1031" y="1425"/>
                </a:lnTo>
                <a:lnTo>
                  <a:pt x="1031" y="1426"/>
                </a:lnTo>
                <a:lnTo>
                  <a:pt x="1031" y="1428"/>
                </a:lnTo>
                <a:lnTo>
                  <a:pt x="1031" y="1431"/>
                </a:lnTo>
                <a:lnTo>
                  <a:pt x="1030" y="1434"/>
                </a:lnTo>
                <a:lnTo>
                  <a:pt x="1031" y="1436"/>
                </a:lnTo>
                <a:lnTo>
                  <a:pt x="1033" y="1436"/>
                </a:lnTo>
                <a:lnTo>
                  <a:pt x="1036" y="1438"/>
                </a:lnTo>
                <a:lnTo>
                  <a:pt x="1038" y="1440"/>
                </a:lnTo>
                <a:lnTo>
                  <a:pt x="1042" y="1445"/>
                </a:lnTo>
                <a:lnTo>
                  <a:pt x="1047" y="1456"/>
                </a:lnTo>
                <a:lnTo>
                  <a:pt x="1052" y="1456"/>
                </a:lnTo>
                <a:lnTo>
                  <a:pt x="1056" y="1456"/>
                </a:lnTo>
                <a:lnTo>
                  <a:pt x="1056" y="1457"/>
                </a:lnTo>
                <a:lnTo>
                  <a:pt x="1056" y="1458"/>
                </a:lnTo>
                <a:lnTo>
                  <a:pt x="1056" y="1462"/>
                </a:lnTo>
                <a:lnTo>
                  <a:pt x="1056" y="1465"/>
                </a:lnTo>
                <a:lnTo>
                  <a:pt x="1056" y="1467"/>
                </a:lnTo>
                <a:lnTo>
                  <a:pt x="1057" y="1468"/>
                </a:lnTo>
                <a:lnTo>
                  <a:pt x="1057" y="1469"/>
                </a:lnTo>
                <a:lnTo>
                  <a:pt x="1060" y="1469"/>
                </a:lnTo>
                <a:lnTo>
                  <a:pt x="1062" y="1469"/>
                </a:lnTo>
                <a:lnTo>
                  <a:pt x="1063" y="1470"/>
                </a:lnTo>
                <a:lnTo>
                  <a:pt x="1064" y="1470"/>
                </a:lnTo>
                <a:lnTo>
                  <a:pt x="1065" y="1471"/>
                </a:lnTo>
                <a:lnTo>
                  <a:pt x="1065" y="1472"/>
                </a:lnTo>
                <a:lnTo>
                  <a:pt x="1066" y="1476"/>
                </a:lnTo>
                <a:lnTo>
                  <a:pt x="1066" y="1479"/>
                </a:lnTo>
                <a:lnTo>
                  <a:pt x="1067" y="1481"/>
                </a:lnTo>
                <a:lnTo>
                  <a:pt x="1074" y="1484"/>
                </a:lnTo>
                <a:lnTo>
                  <a:pt x="1081" y="1487"/>
                </a:lnTo>
                <a:lnTo>
                  <a:pt x="1079" y="1489"/>
                </a:lnTo>
                <a:lnTo>
                  <a:pt x="1078" y="1492"/>
                </a:lnTo>
                <a:lnTo>
                  <a:pt x="1076" y="1494"/>
                </a:lnTo>
                <a:lnTo>
                  <a:pt x="1073" y="1496"/>
                </a:lnTo>
                <a:lnTo>
                  <a:pt x="1073" y="1500"/>
                </a:lnTo>
                <a:lnTo>
                  <a:pt x="1073" y="1504"/>
                </a:lnTo>
                <a:lnTo>
                  <a:pt x="1080" y="1509"/>
                </a:lnTo>
                <a:lnTo>
                  <a:pt x="1088" y="1514"/>
                </a:lnTo>
                <a:lnTo>
                  <a:pt x="1095" y="1520"/>
                </a:lnTo>
                <a:lnTo>
                  <a:pt x="1098" y="1523"/>
                </a:lnTo>
                <a:lnTo>
                  <a:pt x="1101" y="1527"/>
                </a:lnTo>
                <a:lnTo>
                  <a:pt x="1102" y="1528"/>
                </a:lnTo>
                <a:lnTo>
                  <a:pt x="1102" y="1530"/>
                </a:lnTo>
                <a:lnTo>
                  <a:pt x="1103" y="1534"/>
                </a:lnTo>
                <a:lnTo>
                  <a:pt x="1104" y="1538"/>
                </a:lnTo>
                <a:lnTo>
                  <a:pt x="1105" y="1539"/>
                </a:lnTo>
                <a:lnTo>
                  <a:pt x="1106" y="1541"/>
                </a:lnTo>
                <a:lnTo>
                  <a:pt x="1109" y="1541"/>
                </a:lnTo>
                <a:lnTo>
                  <a:pt x="1111" y="1541"/>
                </a:lnTo>
                <a:lnTo>
                  <a:pt x="1113" y="1542"/>
                </a:lnTo>
                <a:lnTo>
                  <a:pt x="1114" y="1542"/>
                </a:lnTo>
                <a:lnTo>
                  <a:pt x="1115" y="1543"/>
                </a:lnTo>
                <a:lnTo>
                  <a:pt x="1115" y="1546"/>
                </a:lnTo>
                <a:lnTo>
                  <a:pt x="1115" y="1548"/>
                </a:lnTo>
                <a:lnTo>
                  <a:pt x="1114" y="1550"/>
                </a:lnTo>
                <a:lnTo>
                  <a:pt x="1115" y="1552"/>
                </a:lnTo>
                <a:lnTo>
                  <a:pt x="1121" y="1552"/>
                </a:lnTo>
                <a:lnTo>
                  <a:pt x="1125" y="1559"/>
                </a:lnTo>
                <a:lnTo>
                  <a:pt x="1129" y="1566"/>
                </a:lnTo>
                <a:lnTo>
                  <a:pt x="1129" y="1568"/>
                </a:lnTo>
                <a:lnTo>
                  <a:pt x="1129" y="1570"/>
                </a:lnTo>
                <a:lnTo>
                  <a:pt x="1128" y="1572"/>
                </a:lnTo>
                <a:lnTo>
                  <a:pt x="1129" y="1574"/>
                </a:lnTo>
                <a:lnTo>
                  <a:pt x="1133" y="1580"/>
                </a:lnTo>
                <a:lnTo>
                  <a:pt x="1138" y="1585"/>
                </a:lnTo>
                <a:lnTo>
                  <a:pt x="1143" y="1591"/>
                </a:lnTo>
                <a:lnTo>
                  <a:pt x="1144" y="1594"/>
                </a:lnTo>
                <a:lnTo>
                  <a:pt x="1146" y="1597"/>
                </a:lnTo>
                <a:lnTo>
                  <a:pt x="1147" y="1602"/>
                </a:lnTo>
                <a:lnTo>
                  <a:pt x="1148" y="1607"/>
                </a:lnTo>
                <a:lnTo>
                  <a:pt x="1148" y="1611"/>
                </a:lnTo>
                <a:lnTo>
                  <a:pt x="1148" y="1615"/>
                </a:lnTo>
                <a:lnTo>
                  <a:pt x="1146" y="1623"/>
                </a:lnTo>
                <a:lnTo>
                  <a:pt x="1143" y="1630"/>
                </a:lnTo>
                <a:lnTo>
                  <a:pt x="1141" y="1637"/>
                </a:lnTo>
                <a:lnTo>
                  <a:pt x="1141" y="1640"/>
                </a:lnTo>
                <a:lnTo>
                  <a:pt x="1140" y="1644"/>
                </a:lnTo>
                <a:lnTo>
                  <a:pt x="1141" y="1647"/>
                </a:lnTo>
                <a:lnTo>
                  <a:pt x="1142" y="1651"/>
                </a:lnTo>
                <a:lnTo>
                  <a:pt x="1143" y="1655"/>
                </a:lnTo>
                <a:lnTo>
                  <a:pt x="1146" y="1659"/>
                </a:lnTo>
                <a:lnTo>
                  <a:pt x="1148" y="1661"/>
                </a:lnTo>
                <a:lnTo>
                  <a:pt x="1150" y="1662"/>
                </a:lnTo>
                <a:lnTo>
                  <a:pt x="1152" y="1663"/>
                </a:lnTo>
                <a:lnTo>
                  <a:pt x="1155" y="1663"/>
                </a:lnTo>
                <a:lnTo>
                  <a:pt x="1160" y="1665"/>
                </a:lnTo>
                <a:lnTo>
                  <a:pt x="1163" y="1666"/>
                </a:lnTo>
                <a:lnTo>
                  <a:pt x="1166" y="1667"/>
                </a:lnTo>
                <a:lnTo>
                  <a:pt x="1174" y="1680"/>
                </a:lnTo>
                <a:lnTo>
                  <a:pt x="1182" y="1692"/>
                </a:lnTo>
                <a:lnTo>
                  <a:pt x="1185" y="1694"/>
                </a:lnTo>
                <a:lnTo>
                  <a:pt x="1189" y="1695"/>
                </a:lnTo>
                <a:lnTo>
                  <a:pt x="1195" y="1696"/>
                </a:lnTo>
                <a:lnTo>
                  <a:pt x="1202" y="1696"/>
                </a:lnTo>
                <a:lnTo>
                  <a:pt x="1205" y="1697"/>
                </a:lnTo>
                <a:lnTo>
                  <a:pt x="1208" y="1698"/>
                </a:lnTo>
                <a:lnTo>
                  <a:pt x="1210" y="1700"/>
                </a:lnTo>
                <a:lnTo>
                  <a:pt x="1213" y="1702"/>
                </a:lnTo>
                <a:lnTo>
                  <a:pt x="1219" y="1708"/>
                </a:lnTo>
                <a:lnTo>
                  <a:pt x="1225" y="1714"/>
                </a:lnTo>
                <a:lnTo>
                  <a:pt x="1227" y="1716"/>
                </a:lnTo>
                <a:lnTo>
                  <a:pt x="1230" y="1718"/>
                </a:lnTo>
                <a:lnTo>
                  <a:pt x="1234" y="1719"/>
                </a:lnTo>
                <a:lnTo>
                  <a:pt x="1237" y="1720"/>
                </a:lnTo>
                <a:lnTo>
                  <a:pt x="1244" y="1721"/>
                </a:lnTo>
                <a:lnTo>
                  <a:pt x="1251" y="1721"/>
                </a:lnTo>
                <a:lnTo>
                  <a:pt x="1255" y="1722"/>
                </a:lnTo>
                <a:lnTo>
                  <a:pt x="1258" y="1723"/>
                </a:lnTo>
                <a:lnTo>
                  <a:pt x="1261" y="1726"/>
                </a:lnTo>
                <a:lnTo>
                  <a:pt x="1264" y="1729"/>
                </a:lnTo>
                <a:lnTo>
                  <a:pt x="1267" y="1733"/>
                </a:lnTo>
                <a:lnTo>
                  <a:pt x="1270" y="1735"/>
                </a:lnTo>
                <a:lnTo>
                  <a:pt x="1283" y="1738"/>
                </a:lnTo>
                <a:lnTo>
                  <a:pt x="1295" y="1740"/>
                </a:lnTo>
                <a:lnTo>
                  <a:pt x="1299" y="1740"/>
                </a:lnTo>
                <a:lnTo>
                  <a:pt x="1302" y="1740"/>
                </a:lnTo>
                <a:lnTo>
                  <a:pt x="1307" y="1738"/>
                </a:lnTo>
                <a:lnTo>
                  <a:pt x="1311" y="1736"/>
                </a:lnTo>
                <a:lnTo>
                  <a:pt x="1315" y="1735"/>
                </a:lnTo>
                <a:lnTo>
                  <a:pt x="1321" y="1734"/>
                </a:lnTo>
                <a:lnTo>
                  <a:pt x="1326" y="1733"/>
                </a:lnTo>
                <a:lnTo>
                  <a:pt x="1332" y="1733"/>
                </a:lnTo>
                <a:lnTo>
                  <a:pt x="1337" y="1733"/>
                </a:lnTo>
                <a:lnTo>
                  <a:pt x="1346" y="1735"/>
                </a:lnTo>
                <a:lnTo>
                  <a:pt x="1357" y="1738"/>
                </a:lnTo>
                <a:lnTo>
                  <a:pt x="1357" y="1735"/>
                </a:lnTo>
                <a:lnTo>
                  <a:pt x="1357" y="1733"/>
                </a:lnTo>
                <a:lnTo>
                  <a:pt x="1357" y="1732"/>
                </a:lnTo>
                <a:lnTo>
                  <a:pt x="1360" y="1732"/>
                </a:lnTo>
                <a:lnTo>
                  <a:pt x="1362" y="1733"/>
                </a:lnTo>
                <a:lnTo>
                  <a:pt x="1364" y="1735"/>
                </a:lnTo>
                <a:lnTo>
                  <a:pt x="1368" y="1739"/>
                </a:lnTo>
                <a:lnTo>
                  <a:pt x="1371" y="1744"/>
                </a:lnTo>
                <a:lnTo>
                  <a:pt x="1374" y="1749"/>
                </a:lnTo>
                <a:lnTo>
                  <a:pt x="1389" y="1766"/>
                </a:lnTo>
                <a:lnTo>
                  <a:pt x="1394" y="1770"/>
                </a:lnTo>
                <a:lnTo>
                  <a:pt x="1399" y="1775"/>
                </a:lnTo>
                <a:lnTo>
                  <a:pt x="1403" y="1778"/>
                </a:lnTo>
                <a:lnTo>
                  <a:pt x="1407" y="1780"/>
                </a:lnTo>
                <a:lnTo>
                  <a:pt x="1410" y="1780"/>
                </a:lnTo>
                <a:lnTo>
                  <a:pt x="1412" y="1779"/>
                </a:lnTo>
                <a:lnTo>
                  <a:pt x="1415" y="1778"/>
                </a:lnTo>
                <a:lnTo>
                  <a:pt x="1416" y="1779"/>
                </a:lnTo>
                <a:lnTo>
                  <a:pt x="1419" y="1780"/>
                </a:lnTo>
                <a:lnTo>
                  <a:pt x="1427" y="1791"/>
                </a:lnTo>
                <a:lnTo>
                  <a:pt x="1432" y="1792"/>
                </a:lnTo>
                <a:lnTo>
                  <a:pt x="1438" y="1791"/>
                </a:lnTo>
                <a:lnTo>
                  <a:pt x="1444" y="1791"/>
                </a:lnTo>
                <a:lnTo>
                  <a:pt x="1450" y="1791"/>
                </a:lnTo>
                <a:lnTo>
                  <a:pt x="1452" y="1792"/>
                </a:lnTo>
                <a:lnTo>
                  <a:pt x="1456" y="1794"/>
                </a:lnTo>
                <a:lnTo>
                  <a:pt x="1458" y="1795"/>
                </a:lnTo>
                <a:lnTo>
                  <a:pt x="1460" y="1796"/>
                </a:lnTo>
                <a:lnTo>
                  <a:pt x="1462" y="1797"/>
                </a:lnTo>
                <a:lnTo>
                  <a:pt x="1464" y="1797"/>
                </a:lnTo>
                <a:lnTo>
                  <a:pt x="1465" y="1796"/>
                </a:lnTo>
                <a:lnTo>
                  <a:pt x="1465" y="1795"/>
                </a:lnTo>
                <a:lnTo>
                  <a:pt x="1466" y="1794"/>
                </a:lnTo>
                <a:lnTo>
                  <a:pt x="1467" y="1793"/>
                </a:lnTo>
                <a:lnTo>
                  <a:pt x="1469" y="1793"/>
                </a:lnTo>
                <a:lnTo>
                  <a:pt x="1473" y="1790"/>
                </a:lnTo>
                <a:lnTo>
                  <a:pt x="1473" y="1797"/>
                </a:lnTo>
                <a:lnTo>
                  <a:pt x="1474" y="1799"/>
                </a:lnTo>
                <a:lnTo>
                  <a:pt x="1474" y="1800"/>
                </a:lnTo>
                <a:lnTo>
                  <a:pt x="1473" y="1801"/>
                </a:lnTo>
                <a:lnTo>
                  <a:pt x="1472" y="1802"/>
                </a:lnTo>
                <a:lnTo>
                  <a:pt x="1472" y="1803"/>
                </a:lnTo>
                <a:lnTo>
                  <a:pt x="1472" y="1805"/>
                </a:lnTo>
                <a:lnTo>
                  <a:pt x="1474" y="1807"/>
                </a:lnTo>
                <a:lnTo>
                  <a:pt x="1478" y="1809"/>
                </a:lnTo>
                <a:lnTo>
                  <a:pt x="1481" y="1812"/>
                </a:lnTo>
                <a:lnTo>
                  <a:pt x="1483" y="1813"/>
                </a:lnTo>
                <a:lnTo>
                  <a:pt x="1485" y="1816"/>
                </a:lnTo>
                <a:lnTo>
                  <a:pt x="1485" y="1818"/>
                </a:lnTo>
                <a:lnTo>
                  <a:pt x="1486" y="1822"/>
                </a:lnTo>
                <a:lnTo>
                  <a:pt x="1487" y="1826"/>
                </a:lnTo>
                <a:lnTo>
                  <a:pt x="1489" y="1830"/>
                </a:lnTo>
                <a:lnTo>
                  <a:pt x="1491" y="1832"/>
                </a:lnTo>
                <a:lnTo>
                  <a:pt x="1493" y="1833"/>
                </a:lnTo>
                <a:lnTo>
                  <a:pt x="1496" y="1835"/>
                </a:lnTo>
                <a:lnTo>
                  <a:pt x="1497" y="1836"/>
                </a:lnTo>
                <a:lnTo>
                  <a:pt x="1500" y="1840"/>
                </a:lnTo>
                <a:lnTo>
                  <a:pt x="1501" y="1845"/>
                </a:lnTo>
                <a:lnTo>
                  <a:pt x="1502" y="1849"/>
                </a:lnTo>
                <a:lnTo>
                  <a:pt x="1502" y="1853"/>
                </a:lnTo>
                <a:lnTo>
                  <a:pt x="1501" y="1857"/>
                </a:lnTo>
                <a:lnTo>
                  <a:pt x="1500" y="1861"/>
                </a:lnTo>
                <a:lnTo>
                  <a:pt x="1497" y="1870"/>
                </a:lnTo>
                <a:lnTo>
                  <a:pt x="1499" y="1871"/>
                </a:lnTo>
                <a:lnTo>
                  <a:pt x="1501" y="1872"/>
                </a:lnTo>
                <a:lnTo>
                  <a:pt x="1503" y="1874"/>
                </a:lnTo>
                <a:lnTo>
                  <a:pt x="1505" y="1877"/>
                </a:lnTo>
                <a:lnTo>
                  <a:pt x="1506" y="1878"/>
                </a:lnTo>
                <a:lnTo>
                  <a:pt x="1514" y="1875"/>
                </a:lnTo>
                <a:lnTo>
                  <a:pt x="1515" y="1872"/>
                </a:lnTo>
                <a:lnTo>
                  <a:pt x="1514" y="1870"/>
                </a:lnTo>
                <a:lnTo>
                  <a:pt x="1515" y="1869"/>
                </a:lnTo>
                <a:lnTo>
                  <a:pt x="1517" y="1867"/>
                </a:lnTo>
                <a:lnTo>
                  <a:pt x="1522" y="1873"/>
                </a:lnTo>
                <a:lnTo>
                  <a:pt x="1527" y="1878"/>
                </a:lnTo>
                <a:lnTo>
                  <a:pt x="1533" y="1882"/>
                </a:lnTo>
                <a:lnTo>
                  <a:pt x="1540" y="1887"/>
                </a:lnTo>
                <a:lnTo>
                  <a:pt x="1539" y="1895"/>
                </a:lnTo>
                <a:lnTo>
                  <a:pt x="1539" y="1898"/>
                </a:lnTo>
                <a:lnTo>
                  <a:pt x="1540" y="1901"/>
                </a:lnTo>
                <a:lnTo>
                  <a:pt x="1540" y="1906"/>
                </a:lnTo>
                <a:lnTo>
                  <a:pt x="1541" y="1907"/>
                </a:lnTo>
                <a:lnTo>
                  <a:pt x="1542" y="1907"/>
                </a:lnTo>
                <a:lnTo>
                  <a:pt x="1542" y="1905"/>
                </a:lnTo>
                <a:lnTo>
                  <a:pt x="1543" y="1904"/>
                </a:lnTo>
                <a:lnTo>
                  <a:pt x="1542" y="1898"/>
                </a:lnTo>
                <a:lnTo>
                  <a:pt x="1548" y="1898"/>
                </a:lnTo>
                <a:lnTo>
                  <a:pt x="1551" y="1909"/>
                </a:lnTo>
                <a:lnTo>
                  <a:pt x="1557" y="1909"/>
                </a:lnTo>
                <a:lnTo>
                  <a:pt x="1563" y="1909"/>
                </a:lnTo>
                <a:lnTo>
                  <a:pt x="1569" y="1909"/>
                </a:lnTo>
                <a:lnTo>
                  <a:pt x="1572" y="1910"/>
                </a:lnTo>
                <a:lnTo>
                  <a:pt x="1576" y="1912"/>
                </a:lnTo>
                <a:lnTo>
                  <a:pt x="1576" y="1916"/>
                </a:lnTo>
                <a:lnTo>
                  <a:pt x="1576" y="1920"/>
                </a:lnTo>
                <a:lnTo>
                  <a:pt x="1579" y="1921"/>
                </a:lnTo>
                <a:lnTo>
                  <a:pt x="1582" y="1920"/>
                </a:lnTo>
                <a:lnTo>
                  <a:pt x="1585" y="1920"/>
                </a:lnTo>
                <a:lnTo>
                  <a:pt x="1586" y="1920"/>
                </a:lnTo>
                <a:lnTo>
                  <a:pt x="1587" y="1920"/>
                </a:lnTo>
                <a:lnTo>
                  <a:pt x="1587" y="1926"/>
                </a:lnTo>
                <a:lnTo>
                  <a:pt x="1597" y="1928"/>
                </a:lnTo>
                <a:lnTo>
                  <a:pt x="1602" y="1929"/>
                </a:lnTo>
                <a:lnTo>
                  <a:pt x="1607" y="1929"/>
                </a:lnTo>
                <a:lnTo>
                  <a:pt x="1608" y="1929"/>
                </a:lnTo>
                <a:lnTo>
                  <a:pt x="1608" y="1928"/>
                </a:lnTo>
                <a:lnTo>
                  <a:pt x="1606" y="1927"/>
                </a:lnTo>
                <a:lnTo>
                  <a:pt x="1602" y="1926"/>
                </a:lnTo>
                <a:lnTo>
                  <a:pt x="1601" y="1927"/>
                </a:lnTo>
                <a:lnTo>
                  <a:pt x="1600" y="1928"/>
                </a:lnTo>
                <a:lnTo>
                  <a:pt x="1599" y="1927"/>
                </a:lnTo>
                <a:lnTo>
                  <a:pt x="1599" y="1926"/>
                </a:lnTo>
                <a:lnTo>
                  <a:pt x="1600" y="1925"/>
                </a:lnTo>
                <a:lnTo>
                  <a:pt x="1602" y="1924"/>
                </a:lnTo>
                <a:lnTo>
                  <a:pt x="1604" y="1923"/>
                </a:lnTo>
                <a:lnTo>
                  <a:pt x="1602" y="1918"/>
                </a:lnTo>
                <a:lnTo>
                  <a:pt x="1602" y="1915"/>
                </a:lnTo>
                <a:lnTo>
                  <a:pt x="1596" y="1915"/>
                </a:lnTo>
                <a:lnTo>
                  <a:pt x="1596" y="1909"/>
                </a:lnTo>
                <a:lnTo>
                  <a:pt x="1604" y="1905"/>
                </a:lnTo>
                <a:lnTo>
                  <a:pt x="1610" y="1901"/>
                </a:lnTo>
                <a:lnTo>
                  <a:pt x="1608" y="1901"/>
                </a:lnTo>
                <a:lnTo>
                  <a:pt x="1609" y="1899"/>
                </a:lnTo>
                <a:lnTo>
                  <a:pt x="1613" y="1895"/>
                </a:lnTo>
                <a:lnTo>
                  <a:pt x="1614" y="1895"/>
                </a:lnTo>
                <a:lnTo>
                  <a:pt x="1616" y="1894"/>
                </a:lnTo>
                <a:lnTo>
                  <a:pt x="1618" y="1892"/>
                </a:lnTo>
                <a:lnTo>
                  <a:pt x="1621" y="1897"/>
                </a:lnTo>
                <a:lnTo>
                  <a:pt x="1624" y="1902"/>
                </a:lnTo>
                <a:lnTo>
                  <a:pt x="1630" y="1912"/>
                </a:lnTo>
                <a:lnTo>
                  <a:pt x="1636" y="1910"/>
                </a:lnTo>
                <a:lnTo>
                  <a:pt x="1641" y="1909"/>
                </a:lnTo>
                <a:lnTo>
                  <a:pt x="1639" y="1913"/>
                </a:lnTo>
                <a:lnTo>
                  <a:pt x="1638" y="1915"/>
                </a:lnTo>
                <a:lnTo>
                  <a:pt x="1635" y="1932"/>
                </a:lnTo>
                <a:lnTo>
                  <a:pt x="1637" y="1933"/>
                </a:lnTo>
                <a:lnTo>
                  <a:pt x="1639" y="1936"/>
                </a:lnTo>
                <a:lnTo>
                  <a:pt x="1641" y="1939"/>
                </a:lnTo>
                <a:lnTo>
                  <a:pt x="1644" y="1940"/>
                </a:lnTo>
                <a:lnTo>
                  <a:pt x="1646" y="1940"/>
                </a:lnTo>
                <a:lnTo>
                  <a:pt x="1648" y="1940"/>
                </a:lnTo>
                <a:lnTo>
                  <a:pt x="1650" y="1940"/>
                </a:lnTo>
                <a:lnTo>
                  <a:pt x="1651" y="1940"/>
                </a:lnTo>
                <a:lnTo>
                  <a:pt x="1652" y="1940"/>
                </a:lnTo>
                <a:lnTo>
                  <a:pt x="1652" y="1955"/>
                </a:lnTo>
                <a:lnTo>
                  <a:pt x="1653" y="1959"/>
                </a:lnTo>
                <a:lnTo>
                  <a:pt x="1653" y="1962"/>
                </a:lnTo>
                <a:lnTo>
                  <a:pt x="1654" y="1964"/>
                </a:lnTo>
                <a:lnTo>
                  <a:pt x="1655" y="1965"/>
                </a:lnTo>
                <a:lnTo>
                  <a:pt x="1652" y="1976"/>
                </a:lnTo>
                <a:lnTo>
                  <a:pt x="1650" y="1988"/>
                </a:lnTo>
                <a:lnTo>
                  <a:pt x="1647" y="2000"/>
                </a:lnTo>
                <a:lnTo>
                  <a:pt x="1644" y="2013"/>
                </a:lnTo>
                <a:lnTo>
                  <a:pt x="1650" y="2016"/>
                </a:lnTo>
                <a:lnTo>
                  <a:pt x="1653" y="2017"/>
                </a:lnTo>
                <a:lnTo>
                  <a:pt x="1655" y="2019"/>
                </a:lnTo>
                <a:lnTo>
                  <a:pt x="1649" y="2026"/>
                </a:lnTo>
                <a:lnTo>
                  <a:pt x="1646" y="2029"/>
                </a:lnTo>
                <a:lnTo>
                  <a:pt x="1643" y="2032"/>
                </a:lnTo>
                <a:lnTo>
                  <a:pt x="1635" y="2037"/>
                </a:lnTo>
                <a:lnTo>
                  <a:pt x="1627" y="2041"/>
                </a:lnTo>
                <a:lnTo>
                  <a:pt x="1629" y="2043"/>
                </a:lnTo>
                <a:lnTo>
                  <a:pt x="1629" y="2045"/>
                </a:lnTo>
                <a:lnTo>
                  <a:pt x="1627" y="2047"/>
                </a:lnTo>
                <a:lnTo>
                  <a:pt x="1626" y="2049"/>
                </a:lnTo>
                <a:lnTo>
                  <a:pt x="1625" y="2051"/>
                </a:lnTo>
                <a:lnTo>
                  <a:pt x="1624" y="2052"/>
                </a:lnTo>
                <a:lnTo>
                  <a:pt x="1624" y="2053"/>
                </a:lnTo>
                <a:lnTo>
                  <a:pt x="1625" y="2054"/>
                </a:lnTo>
                <a:lnTo>
                  <a:pt x="1626" y="2056"/>
                </a:lnTo>
                <a:lnTo>
                  <a:pt x="1627" y="2057"/>
                </a:lnTo>
                <a:lnTo>
                  <a:pt x="1630" y="2058"/>
                </a:lnTo>
                <a:lnTo>
                  <a:pt x="1627" y="2059"/>
                </a:lnTo>
                <a:lnTo>
                  <a:pt x="1624" y="2059"/>
                </a:lnTo>
                <a:lnTo>
                  <a:pt x="1618" y="2058"/>
                </a:lnTo>
                <a:lnTo>
                  <a:pt x="1619" y="2060"/>
                </a:lnTo>
                <a:lnTo>
                  <a:pt x="1619" y="2062"/>
                </a:lnTo>
                <a:lnTo>
                  <a:pt x="1621" y="2067"/>
                </a:lnTo>
                <a:lnTo>
                  <a:pt x="1611" y="2074"/>
                </a:lnTo>
                <a:lnTo>
                  <a:pt x="1602" y="2081"/>
                </a:lnTo>
                <a:lnTo>
                  <a:pt x="1603" y="2083"/>
                </a:lnTo>
                <a:lnTo>
                  <a:pt x="1605" y="2085"/>
                </a:lnTo>
                <a:lnTo>
                  <a:pt x="1605" y="2087"/>
                </a:lnTo>
                <a:lnTo>
                  <a:pt x="1606" y="2089"/>
                </a:lnTo>
                <a:lnTo>
                  <a:pt x="1605" y="2093"/>
                </a:lnTo>
                <a:lnTo>
                  <a:pt x="1603" y="2097"/>
                </a:lnTo>
                <a:lnTo>
                  <a:pt x="1599" y="2103"/>
                </a:lnTo>
                <a:lnTo>
                  <a:pt x="1597" y="2105"/>
                </a:lnTo>
                <a:lnTo>
                  <a:pt x="1596" y="2106"/>
                </a:lnTo>
                <a:lnTo>
                  <a:pt x="1595" y="2109"/>
                </a:lnTo>
                <a:lnTo>
                  <a:pt x="1596" y="2111"/>
                </a:lnTo>
                <a:lnTo>
                  <a:pt x="1596" y="2112"/>
                </a:lnTo>
                <a:lnTo>
                  <a:pt x="1596" y="2113"/>
                </a:lnTo>
                <a:lnTo>
                  <a:pt x="1597" y="2115"/>
                </a:lnTo>
                <a:lnTo>
                  <a:pt x="1599" y="2119"/>
                </a:lnTo>
                <a:lnTo>
                  <a:pt x="1599" y="2121"/>
                </a:lnTo>
                <a:lnTo>
                  <a:pt x="1599" y="2123"/>
                </a:lnTo>
                <a:lnTo>
                  <a:pt x="1597" y="2125"/>
                </a:lnTo>
                <a:lnTo>
                  <a:pt x="1594" y="2127"/>
                </a:lnTo>
                <a:lnTo>
                  <a:pt x="1587" y="2131"/>
                </a:lnTo>
                <a:lnTo>
                  <a:pt x="1589" y="2134"/>
                </a:lnTo>
                <a:lnTo>
                  <a:pt x="1590" y="2135"/>
                </a:lnTo>
                <a:lnTo>
                  <a:pt x="1591" y="2135"/>
                </a:lnTo>
                <a:lnTo>
                  <a:pt x="1592" y="2135"/>
                </a:lnTo>
                <a:lnTo>
                  <a:pt x="1593" y="2134"/>
                </a:lnTo>
                <a:lnTo>
                  <a:pt x="1590" y="2143"/>
                </a:lnTo>
                <a:lnTo>
                  <a:pt x="1590" y="2144"/>
                </a:lnTo>
                <a:lnTo>
                  <a:pt x="1589" y="2148"/>
                </a:lnTo>
                <a:lnTo>
                  <a:pt x="1589" y="2151"/>
                </a:lnTo>
                <a:lnTo>
                  <a:pt x="1589" y="2152"/>
                </a:lnTo>
                <a:lnTo>
                  <a:pt x="1590" y="2153"/>
                </a:lnTo>
                <a:lnTo>
                  <a:pt x="1591" y="2154"/>
                </a:lnTo>
                <a:lnTo>
                  <a:pt x="1593" y="2154"/>
                </a:lnTo>
                <a:lnTo>
                  <a:pt x="1592" y="2156"/>
                </a:lnTo>
                <a:lnTo>
                  <a:pt x="1590" y="2160"/>
                </a:lnTo>
                <a:lnTo>
                  <a:pt x="1589" y="2163"/>
                </a:lnTo>
                <a:lnTo>
                  <a:pt x="1587" y="2165"/>
                </a:lnTo>
                <a:lnTo>
                  <a:pt x="1589" y="2166"/>
                </a:lnTo>
                <a:lnTo>
                  <a:pt x="1591" y="2166"/>
                </a:lnTo>
                <a:lnTo>
                  <a:pt x="1595" y="2168"/>
                </a:lnTo>
                <a:lnTo>
                  <a:pt x="1599" y="2169"/>
                </a:lnTo>
                <a:lnTo>
                  <a:pt x="1601" y="2170"/>
                </a:lnTo>
                <a:lnTo>
                  <a:pt x="1602" y="2171"/>
                </a:lnTo>
                <a:lnTo>
                  <a:pt x="1602" y="2172"/>
                </a:lnTo>
                <a:lnTo>
                  <a:pt x="1601" y="2174"/>
                </a:lnTo>
                <a:lnTo>
                  <a:pt x="1600" y="2176"/>
                </a:lnTo>
                <a:lnTo>
                  <a:pt x="1601" y="2178"/>
                </a:lnTo>
                <a:lnTo>
                  <a:pt x="1602" y="2179"/>
                </a:lnTo>
                <a:lnTo>
                  <a:pt x="1591" y="2189"/>
                </a:lnTo>
                <a:lnTo>
                  <a:pt x="1587" y="2193"/>
                </a:lnTo>
                <a:lnTo>
                  <a:pt x="1583" y="2197"/>
                </a:lnTo>
                <a:lnTo>
                  <a:pt x="1580" y="2201"/>
                </a:lnTo>
                <a:lnTo>
                  <a:pt x="1580" y="2203"/>
                </a:lnTo>
                <a:lnTo>
                  <a:pt x="1579" y="2205"/>
                </a:lnTo>
                <a:lnTo>
                  <a:pt x="1579" y="2207"/>
                </a:lnTo>
                <a:lnTo>
                  <a:pt x="1580" y="2209"/>
                </a:lnTo>
                <a:lnTo>
                  <a:pt x="1582" y="2213"/>
                </a:lnTo>
                <a:lnTo>
                  <a:pt x="1585" y="2219"/>
                </a:lnTo>
                <a:lnTo>
                  <a:pt x="1583" y="2219"/>
                </a:lnTo>
                <a:lnTo>
                  <a:pt x="1581" y="2220"/>
                </a:lnTo>
                <a:lnTo>
                  <a:pt x="1581" y="2221"/>
                </a:lnTo>
                <a:lnTo>
                  <a:pt x="1581" y="2222"/>
                </a:lnTo>
                <a:lnTo>
                  <a:pt x="1581" y="2223"/>
                </a:lnTo>
                <a:lnTo>
                  <a:pt x="1582" y="2224"/>
                </a:lnTo>
                <a:lnTo>
                  <a:pt x="1587" y="2227"/>
                </a:lnTo>
                <a:lnTo>
                  <a:pt x="1588" y="2229"/>
                </a:lnTo>
                <a:lnTo>
                  <a:pt x="1587" y="2231"/>
                </a:lnTo>
                <a:lnTo>
                  <a:pt x="1586" y="2235"/>
                </a:lnTo>
                <a:lnTo>
                  <a:pt x="1584" y="2238"/>
                </a:lnTo>
                <a:lnTo>
                  <a:pt x="1584" y="2239"/>
                </a:lnTo>
                <a:lnTo>
                  <a:pt x="1585" y="2241"/>
                </a:lnTo>
                <a:lnTo>
                  <a:pt x="1586" y="2243"/>
                </a:lnTo>
                <a:lnTo>
                  <a:pt x="1588" y="2244"/>
                </a:lnTo>
                <a:lnTo>
                  <a:pt x="1594" y="2248"/>
                </a:lnTo>
                <a:lnTo>
                  <a:pt x="1600" y="2252"/>
                </a:lnTo>
                <a:lnTo>
                  <a:pt x="1604" y="2255"/>
                </a:lnTo>
                <a:lnTo>
                  <a:pt x="1606" y="2258"/>
                </a:lnTo>
                <a:lnTo>
                  <a:pt x="1607" y="2262"/>
                </a:lnTo>
                <a:lnTo>
                  <a:pt x="1608" y="2266"/>
                </a:lnTo>
                <a:lnTo>
                  <a:pt x="1610" y="2269"/>
                </a:lnTo>
                <a:lnTo>
                  <a:pt x="1611" y="2270"/>
                </a:lnTo>
                <a:lnTo>
                  <a:pt x="1612" y="2271"/>
                </a:lnTo>
                <a:lnTo>
                  <a:pt x="1615" y="2272"/>
                </a:lnTo>
                <a:lnTo>
                  <a:pt x="1619" y="2273"/>
                </a:lnTo>
                <a:lnTo>
                  <a:pt x="1621" y="2275"/>
                </a:lnTo>
                <a:lnTo>
                  <a:pt x="1623" y="2278"/>
                </a:lnTo>
                <a:lnTo>
                  <a:pt x="1624" y="2282"/>
                </a:lnTo>
                <a:lnTo>
                  <a:pt x="1625" y="2286"/>
                </a:lnTo>
                <a:lnTo>
                  <a:pt x="1627" y="2289"/>
                </a:lnTo>
                <a:lnTo>
                  <a:pt x="1629" y="2291"/>
                </a:lnTo>
                <a:lnTo>
                  <a:pt x="1632" y="2293"/>
                </a:lnTo>
                <a:lnTo>
                  <a:pt x="1636" y="2295"/>
                </a:lnTo>
                <a:lnTo>
                  <a:pt x="1638" y="2297"/>
                </a:lnTo>
                <a:lnTo>
                  <a:pt x="1641" y="2303"/>
                </a:lnTo>
                <a:lnTo>
                  <a:pt x="1644" y="2308"/>
                </a:lnTo>
                <a:lnTo>
                  <a:pt x="1645" y="2314"/>
                </a:lnTo>
                <a:lnTo>
                  <a:pt x="1647" y="2319"/>
                </a:lnTo>
                <a:lnTo>
                  <a:pt x="1649" y="2332"/>
                </a:lnTo>
                <a:lnTo>
                  <a:pt x="1652" y="2345"/>
                </a:lnTo>
                <a:lnTo>
                  <a:pt x="1655" y="2352"/>
                </a:lnTo>
                <a:lnTo>
                  <a:pt x="1659" y="2361"/>
                </a:lnTo>
                <a:lnTo>
                  <a:pt x="1669" y="2382"/>
                </a:lnTo>
                <a:lnTo>
                  <a:pt x="1674" y="2393"/>
                </a:lnTo>
                <a:lnTo>
                  <a:pt x="1678" y="2403"/>
                </a:lnTo>
                <a:lnTo>
                  <a:pt x="1679" y="2408"/>
                </a:lnTo>
                <a:lnTo>
                  <a:pt x="1680" y="2412"/>
                </a:lnTo>
                <a:lnTo>
                  <a:pt x="1681" y="2415"/>
                </a:lnTo>
                <a:lnTo>
                  <a:pt x="1680" y="2418"/>
                </a:lnTo>
                <a:lnTo>
                  <a:pt x="1677" y="2424"/>
                </a:lnTo>
                <a:lnTo>
                  <a:pt x="1680" y="2427"/>
                </a:lnTo>
                <a:lnTo>
                  <a:pt x="1683" y="2430"/>
                </a:lnTo>
                <a:lnTo>
                  <a:pt x="1687" y="2433"/>
                </a:lnTo>
                <a:lnTo>
                  <a:pt x="1689" y="2435"/>
                </a:lnTo>
                <a:lnTo>
                  <a:pt x="1690" y="2438"/>
                </a:lnTo>
                <a:lnTo>
                  <a:pt x="1691" y="2440"/>
                </a:lnTo>
                <a:lnTo>
                  <a:pt x="1691" y="2444"/>
                </a:lnTo>
                <a:lnTo>
                  <a:pt x="1692" y="2448"/>
                </a:lnTo>
                <a:lnTo>
                  <a:pt x="1694" y="2452"/>
                </a:lnTo>
                <a:lnTo>
                  <a:pt x="1698" y="2455"/>
                </a:lnTo>
                <a:lnTo>
                  <a:pt x="1704" y="2458"/>
                </a:lnTo>
                <a:lnTo>
                  <a:pt x="1710" y="2461"/>
                </a:lnTo>
                <a:lnTo>
                  <a:pt x="1714" y="2463"/>
                </a:lnTo>
                <a:lnTo>
                  <a:pt x="1715" y="2465"/>
                </a:lnTo>
                <a:lnTo>
                  <a:pt x="1717" y="2468"/>
                </a:lnTo>
                <a:lnTo>
                  <a:pt x="1718" y="2470"/>
                </a:lnTo>
                <a:lnTo>
                  <a:pt x="1720" y="2472"/>
                </a:lnTo>
                <a:lnTo>
                  <a:pt x="1734" y="2480"/>
                </a:lnTo>
                <a:lnTo>
                  <a:pt x="1748" y="2488"/>
                </a:lnTo>
                <a:lnTo>
                  <a:pt x="1754" y="2492"/>
                </a:lnTo>
                <a:lnTo>
                  <a:pt x="1761" y="2497"/>
                </a:lnTo>
                <a:lnTo>
                  <a:pt x="1764" y="2499"/>
                </a:lnTo>
                <a:lnTo>
                  <a:pt x="1766" y="2502"/>
                </a:lnTo>
                <a:lnTo>
                  <a:pt x="1772" y="2508"/>
                </a:lnTo>
                <a:lnTo>
                  <a:pt x="1775" y="2512"/>
                </a:lnTo>
                <a:lnTo>
                  <a:pt x="1777" y="2517"/>
                </a:lnTo>
                <a:lnTo>
                  <a:pt x="1780" y="2522"/>
                </a:lnTo>
                <a:lnTo>
                  <a:pt x="1782" y="2528"/>
                </a:lnTo>
                <a:lnTo>
                  <a:pt x="1784" y="2539"/>
                </a:lnTo>
                <a:lnTo>
                  <a:pt x="1785" y="2551"/>
                </a:lnTo>
                <a:lnTo>
                  <a:pt x="1785" y="2563"/>
                </a:lnTo>
                <a:lnTo>
                  <a:pt x="1784" y="2575"/>
                </a:lnTo>
                <a:lnTo>
                  <a:pt x="1783" y="2602"/>
                </a:lnTo>
                <a:lnTo>
                  <a:pt x="1782" y="2616"/>
                </a:lnTo>
                <a:lnTo>
                  <a:pt x="1782" y="2630"/>
                </a:lnTo>
                <a:lnTo>
                  <a:pt x="1776" y="2630"/>
                </a:lnTo>
                <a:lnTo>
                  <a:pt x="1776" y="2633"/>
                </a:lnTo>
                <a:lnTo>
                  <a:pt x="1776" y="2635"/>
                </a:lnTo>
                <a:lnTo>
                  <a:pt x="1778" y="2638"/>
                </a:lnTo>
                <a:lnTo>
                  <a:pt x="1780" y="2640"/>
                </a:lnTo>
                <a:lnTo>
                  <a:pt x="1782" y="2642"/>
                </a:lnTo>
                <a:lnTo>
                  <a:pt x="1779" y="2649"/>
                </a:lnTo>
                <a:lnTo>
                  <a:pt x="1776" y="2656"/>
                </a:lnTo>
                <a:lnTo>
                  <a:pt x="1775" y="2660"/>
                </a:lnTo>
                <a:lnTo>
                  <a:pt x="1776" y="2665"/>
                </a:lnTo>
                <a:lnTo>
                  <a:pt x="1777" y="2674"/>
                </a:lnTo>
                <a:lnTo>
                  <a:pt x="1778" y="2682"/>
                </a:lnTo>
                <a:lnTo>
                  <a:pt x="1779" y="2686"/>
                </a:lnTo>
                <a:lnTo>
                  <a:pt x="1779" y="2689"/>
                </a:lnTo>
                <a:lnTo>
                  <a:pt x="1773" y="2698"/>
                </a:lnTo>
                <a:lnTo>
                  <a:pt x="1772" y="2705"/>
                </a:lnTo>
                <a:lnTo>
                  <a:pt x="1772" y="2714"/>
                </a:lnTo>
                <a:lnTo>
                  <a:pt x="1771" y="2725"/>
                </a:lnTo>
                <a:lnTo>
                  <a:pt x="1770" y="2737"/>
                </a:lnTo>
                <a:lnTo>
                  <a:pt x="1768" y="2748"/>
                </a:lnTo>
                <a:lnTo>
                  <a:pt x="1767" y="2753"/>
                </a:lnTo>
                <a:lnTo>
                  <a:pt x="1766" y="2758"/>
                </a:lnTo>
                <a:lnTo>
                  <a:pt x="1765" y="2762"/>
                </a:lnTo>
                <a:lnTo>
                  <a:pt x="1763" y="2766"/>
                </a:lnTo>
                <a:lnTo>
                  <a:pt x="1761" y="2769"/>
                </a:lnTo>
                <a:lnTo>
                  <a:pt x="1759" y="2771"/>
                </a:lnTo>
                <a:lnTo>
                  <a:pt x="1765" y="2788"/>
                </a:lnTo>
                <a:lnTo>
                  <a:pt x="1766" y="2789"/>
                </a:lnTo>
                <a:lnTo>
                  <a:pt x="1767" y="2791"/>
                </a:lnTo>
                <a:lnTo>
                  <a:pt x="1767" y="2794"/>
                </a:lnTo>
                <a:lnTo>
                  <a:pt x="1767" y="2797"/>
                </a:lnTo>
                <a:lnTo>
                  <a:pt x="1766" y="2800"/>
                </a:lnTo>
                <a:lnTo>
                  <a:pt x="1763" y="2807"/>
                </a:lnTo>
                <a:lnTo>
                  <a:pt x="1761" y="2811"/>
                </a:lnTo>
                <a:lnTo>
                  <a:pt x="1760" y="2814"/>
                </a:lnTo>
                <a:lnTo>
                  <a:pt x="1759" y="2818"/>
                </a:lnTo>
                <a:lnTo>
                  <a:pt x="1759" y="2822"/>
                </a:lnTo>
                <a:lnTo>
                  <a:pt x="1760" y="2825"/>
                </a:lnTo>
                <a:lnTo>
                  <a:pt x="1761" y="2829"/>
                </a:lnTo>
                <a:lnTo>
                  <a:pt x="1764" y="2839"/>
                </a:lnTo>
                <a:lnTo>
                  <a:pt x="1765" y="2845"/>
                </a:lnTo>
                <a:lnTo>
                  <a:pt x="1766" y="2852"/>
                </a:lnTo>
                <a:lnTo>
                  <a:pt x="1766" y="2858"/>
                </a:lnTo>
                <a:lnTo>
                  <a:pt x="1765" y="2864"/>
                </a:lnTo>
                <a:lnTo>
                  <a:pt x="1764" y="2865"/>
                </a:lnTo>
                <a:lnTo>
                  <a:pt x="1763" y="2866"/>
                </a:lnTo>
                <a:lnTo>
                  <a:pt x="1759" y="2868"/>
                </a:lnTo>
                <a:lnTo>
                  <a:pt x="1756" y="2870"/>
                </a:lnTo>
                <a:lnTo>
                  <a:pt x="1754" y="2871"/>
                </a:lnTo>
                <a:lnTo>
                  <a:pt x="1753" y="2872"/>
                </a:lnTo>
                <a:lnTo>
                  <a:pt x="1753" y="2877"/>
                </a:lnTo>
                <a:lnTo>
                  <a:pt x="1753" y="2883"/>
                </a:lnTo>
                <a:lnTo>
                  <a:pt x="1753" y="2895"/>
                </a:lnTo>
                <a:lnTo>
                  <a:pt x="1750" y="2896"/>
                </a:lnTo>
                <a:lnTo>
                  <a:pt x="1748" y="2898"/>
                </a:lnTo>
                <a:lnTo>
                  <a:pt x="1741" y="2924"/>
                </a:lnTo>
                <a:lnTo>
                  <a:pt x="1739" y="2935"/>
                </a:lnTo>
                <a:lnTo>
                  <a:pt x="1739" y="2936"/>
                </a:lnTo>
                <a:lnTo>
                  <a:pt x="1739" y="2934"/>
                </a:lnTo>
                <a:lnTo>
                  <a:pt x="1741" y="2936"/>
                </a:lnTo>
                <a:lnTo>
                  <a:pt x="1741" y="2937"/>
                </a:lnTo>
                <a:lnTo>
                  <a:pt x="1741" y="2938"/>
                </a:lnTo>
                <a:lnTo>
                  <a:pt x="1740" y="2939"/>
                </a:lnTo>
                <a:lnTo>
                  <a:pt x="1739" y="2940"/>
                </a:lnTo>
                <a:lnTo>
                  <a:pt x="1736" y="2951"/>
                </a:lnTo>
                <a:lnTo>
                  <a:pt x="1732" y="2967"/>
                </a:lnTo>
                <a:lnTo>
                  <a:pt x="1729" y="2974"/>
                </a:lnTo>
                <a:lnTo>
                  <a:pt x="1726" y="2980"/>
                </a:lnTo>
                <a:lnTo>
                  <a:pt x="1725" y="2982"/>
                </a:lnTo>
                <a:lnTo>
                  <a:pt x="1723" y="2984"/>
                </a:lnTo>
                <a:lnTo>
                  <a:pt x="1721" y="2985"/>
                </a:lnTo>
                <a:lnTo>
                  <a:pt x="1720" y="2985"/>
                </a:lnTo>
                <a:lnTo>
                  <a:pt x="1723" y="2986"/>
                </a:lnTo>
                <a:lnTo>
                  <a:pt x="1728" y="2988"/>
                </a:lnTo>
                <a:lnTo>
                  <a:pt x="1729" y="2993"/>
                </a:lnTo>
                <a:lnTo>
                  <a:pt x="1729" y="2997"/>
                </a:lnTo>
                <a:lnTo>
                  <a:pt x="1730" y="3002"/>
                </a:lnTo>
                <a:lnTo>
                  <a:pt x="1731" y="3007"/>
                </a:lnTo>
                <a:lnTo>
                  <a:pt x="1733" y="3021"/>
                </a:lnTo>
                <a:lnTo>
                  <a:pt x="1734" y="3034"/>
                </a:lnTo>
                <a:lnTo>
                  <a:pt x="1734" y="3044"/>
                </a:lnTo>
                <a:lnTo>
                  <a:pt x="1728" y="3044"/>
                </a:lnTo>
                <a:lnTo>
                  <a:pt x="1724" y="3063"/>
                </a:lnTo>
                <a:lnTo>
                  <a:pt x="1722" y="3072"/>
                </a:lnTo>
                <a:lnTo>
                  <a:pt x="1722" y="3076"/>
                </a:lnTo>
                <a:lnTo>
                  <a:pt x="1722" y="3079"/>
                </a:lnTo>
                <a:lnTo>
                  <a:pt x="1722" y="3082"/>
                </a:lnTo>
                <a:lnTo>
                  <a:pt x="1723" y="3085"/>
                </a:lnTo>
                <a:lnTo>
                  <a:pt x="1724" y="3086"/>
                </a:lnTo>
                <a:lnTo>
                  <a:pt x="1725" y="3087"/>
                </a:lnTo>
                <a:lnTo>
                  <a:pt x="1727" y="3088"/>
                </a:lnTo>
                <a:lnTo>
                  <a:pt x="1729" y="3089"/>
                </a:lnTo>
                <a:lnTo>
                  <a:pt x="1733" y="3090"/>
                </a:lnTo>
                <a:lnTo>
                  <a:pt x="1737" y="3090"/>
                </a:lnTo>
                <a:lnTo>
                  <a:pt x="1742" y="3089"/>
                </a:lnTo>
                <a:lnTo>
                  <a:pt x="1740" y="3106"/>
                </a:lnTo>
                <a:lnTo>
                  <a:pt x="1740" y="3115"/>
                </a:lnTo>
                <a:lnTo>
                  <a:pt x="1739" y="3126"/>
                </a:lnTo>
                <a:lnTo>
                  <a:pt x="1734" y="3128"/>
                </a:lnTo>
                <a:lnTo>
                  <a:pt x="1734" y="3132"/>
                </a:lnTo>
                <a:lnTo>
                  <a:pt x="1734" y="3134"/>
                </a:lnTo>
                <a:lnTo>
                  <a:pt x="1735" y="3136"/>
                </a:lnTo>
                <a:lnTo>
                  <a:pt x="1737" y="3138"/>
                </a:lnTo>
                <a:lnTo>
                  <a:pt x="1738" y="3140"/>
                </a:lnTo>
                <a:lnTo>
                  <a:pt x="1739" y="3142"/>
                </a:lnTo>
                <a:lnTo>
                  <a:pt x="1739" y="3145"/>
                </a:lnTo>
                <a:lnTo>
                  <a:pt x="1739" y="3148"/>
                </a:lnTo>
                <a:lnTo>
                  <a:pt x="1737" y="3151"/>
                </a:lnTo>
                <a:lnTo>
                  <a:pt x="1734" y="3153"/>
                </a:lnTo>
                <a:lnTo>
                  <a:pt x="1732" y="3154"/>
                </a:lnTo>
                <a:lnTo>
                  <a:pt x="1732" y="3155"/>
                </a:lnTo>
                <a:lnTo>
                  <a:pt x="1731" y="3156"/>
                </a:lnTo>
                <a:lnTo>
                  <a:pt x="1731" y="3157"/>
                </a:lnTo>
                <a:lnTo>
                  <a:pt x="1732" y="3157"/>
                </a:lnTo>
                <a:lnTo>
                  <a:pt x="1734" y="3156"/>
                </a:lnTo>
                <a:lnTo>
                  <a:pt x="1734" y="3162"/>
                </a:lnTo>
                <a:lnTo>
                  <a:pt x="1732" y="3162"/>
                </a:lnTo>
                <a:lnTo>
                  <a:pt x="1730" y="3160"/>
                </a:lnTo>
                <a:lnTo>
                  <a:pt x="1729" y="3159"/>
                </a:lnTo>
                <a:lnTo>
                  <a:pt x="1728" y="3159"/>
                </a:lnTo>
                <a:lnTo>
                  <a:pt x="1726" y="3167"/>
                </a:lnTo>
                <a:lnTo>
                  <a:pt x="1726" y="3174"/>
                </a:lnTo>
                <a:lnTo>
                  <a:pt x="1726" y="3186"/>
                </a:lnTo>
                <a:lnTo>
                  <a:pt x="1726" y="3199"/>
                </a:lnTo>
                <a:lnTo>
                  <a:pt x="1726" y="3207"/>
                </a:lnTo>
                <a:lnTo>
                  <a:pt x="1725" y="3216"/>
                </a:lnTo>
                <a:lnTo>
                  <a:pt x="1720" y="3212"/>
                </a:lnTo>
                <a:lnTo>
                  <a:pt x="1717" y="3210"/>
                </a:lnTo>
                <a:lnTo>
                  <a:pt x="1716" y="3210"/>
                </a:lnTo>
                <a:lnTo>
                  <a:pt x="1714" y="3210"/>
                </a:lnTo>
                <a:lnTo>
                  <a:pt x="1716" y="3211"/>
                </a:lnTo>
                <a:lnTo>
                  <a:pt x="1716" y="3212"/>
                </a:lnTo>
                <a:lnTo>
                  <a:pt x="1715" y="3213"/>
                </a:lnTo>
                <a:lnTo>
                  <a:pt x="1714" y="3214"/>
                </a:lnTo>
                <a:lnTo>
                  <a:pt x="1710" y="3215"/>
                </a:lnTo>
                <a:lnTo>
                  <a:pt x="1708" y="3216"/>
                </a:lnTo>
                <a:lnTo>
                  <a:pt x="1708" y="3214"/>
                </a:lnTo>
                <a:lnTo>
                  <a:pt x="1709" y="3213"/>
                </a:lnTo>
                <a:lnTo>
                  <a:pt x="1711" y="3210"/>
                </a:lnTo>
                <a:lnTo>
                  <a:pt x="1705" y="3207"/>
                </a:lnTo>
                <a:lnTo>
                  <a:pt x="1703" y="3206"/>
                </a:lnTo>
                <a:lnTo>
                  <a:pt x="1700" y="3204"/>
                </a:lnTo>
                <a:lnTo>
                  <a:pt x="1699" y="3206"/>
                </a:lnTo>
                <a:lnTo>
                  <a:pt x="1699" y="3207"/>
                </a:lnTo>
                <a:lnTo>
                  <a:pt x="1698" y="3207"/>
                </a:lnTo>
                <a:lnTo>
                  <a:pt x="1697" y="3206"/>
                </a:lnTo>
                <a:lnTo>
                  <a:pt x="1696" y="3206"/>
                </a:lnTo>
                <a:lnTo>
                  <a:pt x="1694" y="3207"/>
                </a:lnTo>
                <a:lnTo>
                  <a:pt x="1694" y="3213"/>
                </a:lnTo>
                <a:lnTo>
                  <a:pt x="1693" y="3219"/>
                </a:lnTo>
                <a:lnTo>
                  <a:pt x="1689" y="3230"/>
                </a:lnTo>
                <a:lnTo>
                  <a:pt x="1697" y="3224"/>
                </a:lnTo>
                <a:lnTo>
                  <a:pt x="1697" y="3228"/>
                </a:lnTo>
                <a:lnTo>
                  <a:pt x="1697" y="3232"/>
                </a:lnTo>
                <a:lnTo>
                  <a:pt x="1702" y="3232"/>
                </a:lnTo>
                <a:lnTo>
                  <a:pt x="1706" y="3232"/>
                </a:lnTo>
                <a:lnTo>
                  <a:pt x="1705" y="3232"/>
                </a:lnTo>
                <a:lnTo>
                  <a:pt x="1706" y="3231"/>
                </a:lnTo>
                <a:lnTo>
                  <a:pt x="1709" y="3228"/>
                </a:lnTo>
                <a:lnTo>
                  <a:pt x="1711" y="3228"/>
                </a:lnTo>
                <a:lnTo>
                  <a:pt x="1714" y="3228"/>
                </a:lnTo>
                <a:lnTo>
                  <a:pt x="1715" y="3229"/>
                </a:lnTo>
                <a:lnTo>
                  <a:pt x="1717" y="3232"/>
                </a:lnTo>
                <a:lnTo>
                  <a:pt x="1717" y="3236"/>
                </a:lnTo>
                <a:lnTo>
                  <a:pt x="1716" y="3240"/>
                </a:lnTo>
                <a:lnTo>
                  <a:pt x="1714" y="3244"/>
                </a:lnTo>
                <a:lnTo>
                  <a:pt x="1716" y="3245"/>
                </a:lnTo>
                <a:lnTo>
                  <a:pt x="1719" y="3249"/>
                </a:lnTo>
                <a:lnTo>
                  <a:pt x="1719" y="3250"/>
                </a:lnTo>
                <a:lnTo>
                  <a:pt x="1719" y="3251"/>
                </a:lnTo>
                <a:lnTo>
                  <a:pt x="1718" y="3252"/>
                </a:lnTo>
                <a:lnTo>
                  <a:pt x="1716" y="3252"/>
                </a:lnTo>
                <a:lnTo>
                  <a:pt x="1711" y="3252"/>
                </a:lnTo>
                <a:lnTo>
                  <a:pt x="1712" y="3265"/>
                </a:lnTo>
                <a:lnTo>
                  <a:pt x="1712" y="3275"/>
                </a:lnTo>
                <a:lnTo>
                  <a:pt x="1712" y="3285"/>
                </a:lnTo>
                <a:lnTo>
                  <a:pt x="1711" y="3297"/>
                </a:lnTo>
                <a:lnTo>
                  <a:pt x="1714" y="3294"/>
                </a:lnTo>
                <a:lnTo>
                  <a:pt x="1715" y="3292"/>
                </a:lnTo>
                <a:lnTo>
                  <a:pt x="1717" y="3292"/>
                </a:lnTo>
                <a:lnTo>
                  <a:pt x="1718" y="3292"/>
                </a:lnTo>
                <a:lnTo>
                  <a:pt x="1718" y="3293"/>
                </a:lnTo>
                <a:lnTo>
                  <a:pt x="1716" y="3297"/>
                </a:lnTo>
                <a:lnTo>
                  <a:pt x="1713" y="3301"/>
                </a:lnTo>
                <a:lnTo>
                  <a:pt x="1711" y="3303"/>
                </a:lnTo>
                <a:lnTo>
                  <a:pt x="1710" y="3305"/>
                </a:lnTo>
                <a:lnTo>
                  <a:pt x="1710" y="3309"/>
                </a:lnTo>
                <a:lnTo>
                  <a:pt x="1710" y="3312"/>
                </a:lnTo>
                <a:lnTo>
                  <a:pt x="1709" y="3313"/>
                </a:lnTo>
                <a:lnTo>
                  <a:pt x="1708" y="3314"/>
                </a:lnTo>
                <a:lnTo>
                  <a:pt x="1706" y="3315"/>
                </a:lnTo>
                <a:lnTo>
                  <a:pt x="1706" y="3314"/>
                </a:lnTo>
                <a:lnTo>
                  <a:pt x="1706" y="3312"/>
                </a:lnTo>
                <a:lnTo>
                  <a:pt x="1706" y="3311"/>
                </a:lnTo>
                <a:lnTo>
                  <a:pt x="1707" y="3298"/>
                </a:lnTo>
                <a:lnTo>
                  <a:pt x="1707" y="3285"/>
                </a:lnTo>
                <a:lnTo>
                  <a:pt x="1705" y="3273"/>
                </a:lnTo>
                <a:lnTo>
                  <a:pt x="1703" y="3261"/>
                </a:lnTo>
                <a:lnTo>
                  <a:pt x="1700" y="3261"/>
                </a:lnTo>
                <a:lnTo>
                  <a:pt x="1697" y="3261"/>
                </a:lnTo>
                <a:lnTo>
                  <a:pt x="1692" y="3261"/>
                </a:lnTo>
                <a:lnTo>
                  <a:pt x="1691" y="3262"/>
                </a:lnTo>
                <a:lnTo>
                  <a:pt x="1692" y="3262"/>
                </a:lnTo>
                <a:lnTo>
                  <a:pt x="1693" y="3264"/>
                </a:lnTo>
                <a:lnTo>
                  <a:pt x="1695" y="3265"/>
                </a:lnTo>
                <a:lnTo>
                  <a:pt x="1695" y="3266"/>
                </a:lnTo>
                <a:lnTo>
                  <a:pt x="1694" y="3266"/>
                </a:lnTo>
                <a:lnTo>
                  <a:pt x="1689" y="3270"/>
                </a:lnTo>
                <a:lnTo>
                  <a:pt x="1687" y="3271"/>
                </a:lnTo>
                <a:lnTo>
                  <a:pt x="1686" y="3273"/>
                </a:lnTo>
                <a:lnTo>
                  <a:pt x="1685" y="3276"/>
                </a:lnTo>
                <a:lnTo>
                  <a:pt x="1686" y="3279"/>
                </a:lnTo>
                <a:lnTo>
                  <a:pt x="1689" y="3285"/>
                </a:lnTo>
                <a:lnTo>
                  <a:pt x="1690" y="3287"/>
                </a:lnTo>
                <a:lnTo>
                  <a:pt x="1691" y="3288"/>
                </a:lnTo>
                <a:lnTo>
                  <a:pt x="1692" y="3292"/>
                </a:lnTo>
                <a:lnTo>
                  <a:pt x="1692" y="3296"/>
                </a:lnTo>
                <a:lnTo>
                  <a:pt x="1691" y="3298"/>
                </a:lnTo>
                <a:lnTo>
                  <a:pt x="1689" y="3298"/>
                </a:lnTo>
                <a:lnTo>
                  <a:pt x="1686" y="3300"/>
                </a:lnTo>
                <a:lnTo>
                  <a:pt x="1687" y="3303"/>
                </a:lnTo>
                <a:lnTo>
                  <a:pt x="1688" y="3305"/>
                </a:lnTo>
                <a:lnTo>
                  <a:pt x="1689" y="3308"/>
                </a:lnTo>
                <a:lnTo>
                  <a:pt x="1689" y="3311"/>
                </a:lnTo>
                <a:lnTo>
                  <a:pt x="1693" y="3312"/>
                </a:lnTo>
                <a:lnTo>
                  <a:pt x="1697" y="3313"/>
                </a:lnTo>
                <a:lnTo>
                  <a:pt x="1701" y="3313"/>
                </a:lnTo>
                <a:lnTo>
                  <a:pt x="1706" y="3314"/>
                </a:lnTo>
                <a:lnTo>
                  <a:pt x="1705" y="3318"/>
                </a:lnTo>
                <a:lnTo>
                  <a:pt x="1706" y="3322"/>
                </a:lnTo>
                <a:lnTo>
                  <a:pt x="1707" y="3323"/>
                </a:lnTo>
                <a:lnTo>
                  <a:pt x="1708" y="3323"/>
                </a:lnTo>
                <a:lnTo>
                  <a:pt x="1710" y="3322"/>
                </a:lnTo>
                <a:lnTo>
                  <a:pt x="1712" y="3322"/>
                </a:lnTo>
                <a:lnTo>
                  <a:pt x="1713" y="3322"/>
                </a:lnTo>
                <a:lnTo>
                  <a:pt x="1714" y="3322"/>
                </a:lnTo>
                <a:lnTo>
                  <a:pt x="1714" y="3324"/>
                </a:lnTo>
                <a:lnTo>
                  <a:pt x="1714" y="3326"/>
                </a:lnTo>
                <a:lnTo>
                  <a:pt x="1714" y="3329"/>
                </a:lnTo>
                <a:lnTo>
                  <a:pt x="1714" y="3331"/>
                </a:lnTo>
                <a:lnTo>
                  <a:pt x="1710" y="3328"/>
                </a:lnTo>
                <a:lnTo>
                  <a:pt x="1708" y="3326"/>
                </a:lnTo>
                <a:lnTo>
                  <a:pt x="1706" y="3325"/>
                </a:lnTo>
                <a:lnTo>
                  <a:pt x="1706" y="3326"/>
                </a:lnTo>
                <a:lnTo>
                  <a:pt x="1707" y="3326"/>
                </a:lnTo>
                <a:lnTo>
                  <a:pt x="1707" y="3328"/>
                </a:lnTo>
                <a:lnTo>
                  <a:pt x="1707" y="3333"/>
                </a:lnTo>
                <a:lnTo>
                  <a:pt x="1707" y="3336"/>
                </a:lnTo>
                <a:lnTo>
                  <a:pt x="1706" y="3336"/>
                </a:lnTo>
                <a:lnTo>
                  <a:pt x="1706" y="3334"/>
                </a:lnTo>
                <a:lnTo>
                  <a:pt x="1702" y="3332"/>
                </a:lnTo>
                <a:lnTo>
                  <a:pt x="1697" y="3331"/>
                </a:lnTo>
                <a:lnTo>
                  <a:pt x="1697" y="3339"/>
                </a:lnTo>
                <a:lnTo>
                  <a:pt x="1694" y="3339"/>
                </a:lnTo>
                <a:lnTo>
                  <a:pt x="1695" y="3348"/>
                </a:lnTo>
                <a:lnTo>
                  <a:pt x="1694" y="3356"/>
                </a:lnTo>
                <a:lnTo>
                  <a:pt x="1698" y="3356"/>
                </a:lnTo>
                <a:lnTo>
                  <a:pt x="1703" y="3356"/>
                </a:lnTo>
                <a:lnTo>
                  <a:pt x="1705" y="3351"/>
                </a:lnTo>
                <a:lnTo>
                  <a:pt x="1707" y="3347"/>
                </a:lnTo>
                <a:lnTo>
                  <a:pt x="1708" y="3345"/>
                </a:lnTo>
                <a:lnTo>
                  <a:pt x="1710" y="3349"/>
                </a:lnTo>
                <a:lnTo>
                  <a:pt x="1711" y="3351"/>
                </a:lnTo>
                <a:lnTo>
                  <a:pt x="1711" y="3344"/>
                </a:lnTo>
                <a:lnTo>
                  <a:pt x="1710" y="3341"/>
                </a:lnTo>
                <a:lnTo>
                  <a:pt x="1710" y="3340"/>
                </a:lnTo>
                <a:lnTo>
                  <a:pt x="1710" y="3339"/>
                </a:lnTo>
                <a:lnTo>
                  <a:pt x="1714" y="3337"/>
                </a:lnTo>
                <a:lnTo>
                  <a:pt x="1714" y="3331"/>
                </a:lnTo>
                <a:lnTo>
                  <a:pt x="1716" y="3332"/>
                </a:lnTo>
                <a:lnTo>
                  <a:pt x="1717" y="3333"/>
                </a:lnTo>
                <a:lnTo>
                  <a:pt x="1719" y="3334"/>
                </a:lnTo>
                <a:lnTo>
                  <a:pt x="1721" y="3334"/>
                </a:lnTo>
                <a:lnTo>
                  <a:pt x="1722" y="3334"/>
                </a:lnTo>
                <a:lnTo>
                  <a:pt x="1719" y="3337"/>
                </a:lnTo>
                <a:lnTo>
                  <a:pt x="1716" y="3341"/>
                </a:lnTo>
                <a:lnTo>
                  <a:pt x="1715" y="3343"/>
                </a:lnTo>
                <a:lnTo>
                  <a:pt x="1715" y="3346"/>
                </a:lnTo>
                <a:lnTo>
                  <a:pt x="1715" y="3347"/>
                </a:lnTo>
                <a:lnTo>
                  <a:pt x="1715" y="3348"/>
                </a:lnTo>
                <a:lnTo>
                  <a:pt x="1716" y="3349"/>
                </a:lnTo>
                <a:lnTo>
                  <a:pt x="1717" y="3348"/>
                </a:lnTo>
                <a:lnTo>
                  <a:pt x="1720" y="3348"/>
                </a:lnTo>
                <a:lnTo>
                  <a:pt x="1719" y="3354"/>
                </a:lnTo>
                <a:lnTo>
                  <a:pt x="1718" y="3357"/>
                </a:lnTo>
                <a:lnTo>
                  <a:pt x="1717" y="3357"/>
                </a:lnTo>
                <a:lnTo>
                  <a:pt x="1717" y="3356"/>
                </a:lnTo>
                <a:lnTo>
                  <a:pt x="1717" y="3362"/>
                </a:lnTo>
                <a:lnTo>
                  <a:pt x="1715" y="3362"/>
                </a:lnTo>
                <a:lnTo>
                  <a:pt x="1713" y="3362"/>
                </a:lnTo>
                <a:lnTo>
                  <a:pt x="1712" y="3361"/>
                </a:lnTo>
                <a:lnTo>
                  <a:pt x="1711" y="3359"/>
                </a:lnTo>
                <a:lnTo>
                  <a:pt x="1710" y="3359"/>
                </a:lnTo>
                <a:lnTo>
                  <a:pt x="1708" y="3359"/>
                </a:lnTo>
                <a:lnTo>
                  <a:pt x="1708" y="3365"/>
                </a:lnTo>
                <a:lnTo>
                  <a:pt x="1707" y="3365"/>
                </a:lnTo>
                <a:lnTo>
                  <a:pt x="1704" y="3364"/>
                </a:lnTo>
                <a:lnTo>
                  <a:pt x="1703" y="3364"/>
                </a:lnTo>
                <a:lnTo>
                  <a:pt x="1703" y="3363"/>
                </a:lnTo>
                <a:lnTo>
                  <a:pt x="1706" y="3362"/>
                </a:lnTo>
                <a:lnTo>
                  <a:pt x="1702" y="3363"/>
                </a:lnTo>
                <a:lnTo>
                  <a:pt x="1699" y="3362"/>
                </a:lnTo>
                <a:lnTo>
                  <a:pt x="1692" y="3362"/>
                </a:lnTo>
                <a:lnTo>
                  <a:pt x="1694" y="3368"/>
                </a:lnTo>
                <a:lnTo>
                  <a:pt x="1696" y="3373"/>
                </a:lnTo>
                <a:lnTo>
                  <a:pt x="1699" y="3384"/>
                </a:lnTo>
                <a:lnTo>
                  <a:pt x="1701" y="3388"/>
                </a:lnTo>
                <a:lnTo>
                  <a:pt x="1703" y="3390"/>
                </a:lnTo>
                <a:lnTo>
                  <a:pt x="1704" y="3392"/>
                </a:lnTo>
                <a:lnTo>
                  <a:pt x="1709" y="3396"/>
                </a:lnTo>
                <a:lnTo>
                  <a:pt x="1711" y="3397"/>
                </a:lnTo>
                <a:lnTo>
                  <a:pt x="1714" y="3398"/>
                </a:lnTo>
                <a:lnTo>
                  <a:pt x="1720" y="3399"/>
                </a:lnTo>
                <a:lnTo>
                  <a:pt x="1723" y="3399"/>
                </a:lnTo>
                <a:lnTo>
                  <a:pt x="1722" y="3398"/>
                </a:lnTo>
                <a:lnTo>
                  <a:pt x="1715" y="3394"/>
                </a:lnTo>
                <a:lnTo>
                  <a:pt x="1709" y="3390"/>
                </a:lnTo>
                <a:lnTo>
                  <a:pt x="1707" y="3388"/>
                </a:lnTo>
                <a:lnTo>
                  <a:pt x="1707" y="3387"/>
                </a:lnTo>
                <a:lnTo>
                  <a:pt x="1708" y="3387"/>
                </a:lnTo>
                <a:lnTo>
                  <a:pt x="1709" y="3386"/>
                </a:lnTo>
                <a:lnTo>
                  <a:pt x="1711" y="3386"/>
                </a:lnTo>
                <a:lnTo>
                  <a:pt x="1717" y="3387"/>
                </a:lnTo>
                <a:lnTo>
                  <a:pt x="1717" y="3383"/>
                </a:lnTo>
                <a:lnTo>
                  <a:pt x="1717" y="3379"/>
                </a:lnTo>
                <a:lnTo>
                  <a:pt x="1717" y="3374"/>
                </a:lnTo>
                <a:lnTo>
                  <a:pt x="1717" y="3370"/>
                </a:lnTo>
                <a:lnTo>
                  <a:pt x="1714" y="3368"/>
                </a:lnTo>
                <a:lnTo>
                  <a:pt x="1712" y="3367"/>
                </a:lnTo>
                <a:lnTo>
                  <a:pt x="1712" y="3366"/>
                </a:lnTo>
                <a:lnTo>
                  <a:pt x="1711" y="3365"/>
                </a:lnTo>
                <a:lnTo>
                  <a:pt x="1713" y="3365"/>
                </a:lnTo>
                <a:lnTo>
                  <a:pt x="1715" y="3364"/>
                </a:lnTo>
                <a:lnTo>
                  <a:pt x="1718" y="3363"/>
                </a:lnTo>
                <a:lnTo>
                  <a:pt x="1720" y="3362"/>
                </a:lnTo>
                <a:lnTo>
                  <a:pt x="1721" y="3362"/>
                </a:lnTo>
                <a:lnTo>
                  <a:pt x="1722" y="3362"/>
                </a:lnTo>
                <a:lnTo>
                  <a:pt x="1723" y="3364"/>
                </a:lnTo>
                <a:lnTo>
                  <a:pt x="1724" y="3365"/>
                </a:lnTo>
                <a:lnTo>
                  <a:pt x="1725" y="3366"/>
                </a:lnTo>
                <a:lnTo>
                  <a:pt x="1728" y="3367"/>
                </a:lnTo>
                <a:lnTo>
                  <a:pt x="1731" y="3363"/>
                </a:lnTo>
                <a:lnTo>
                  <a:pt x="1734" y="3359"/>
                </a:lnTo>
                <a:lnTo>
                  <a:pt x="1736" y="3359"/>
                </a:lnTo>
                <a:lnTo>
                  <a:pt x="1738" y="3359"/>
                </a:lnTo>
                <a:lnTo>
                  <a:pt x="1741" y="3361"/>
                </a:lnTo>
                <a:lnTo>
                  <a:pt x="1742" y="3362"/>
                </a:lnTo>
                <a:lnTo>
                  <a:pt x="1742" y="3363"/>
                </a:lnTo>
                <a:lnTo>
                  <a:pt x="1741" y="3364"/>
                </a:lnTo>
                <a:lnTo>
                  <a:pt x="1739" y="3365"/>
                </a:lnTo>
                <a:lnTo>
                  <a:pt x="1737" y="3368"/>
                </a:lnTo>
                <a:lnTo>
                  <a:pt x="1737" y="3367"/>
                </a:lnTo>
                <a:lnTo>
                  <a:pt x="1737" y="3366"/>
                </a:lnTo>
                <a:lnTo>
                  <a:pt x="1736" y="3364"/>
                </a:lnTo>
                <a:lnTo>
                  <a:pt x="1735" y="3364"/>
                </a:lnTo>
                <a:lnTo>
                  <a:pt x="1734" y="3365"/>
                </a:lnTo>
                <a:lnTo>
                  <a:pt x="1733" y="3367"/>
                </a:lnTo>
                <a:lnTo>
                  <a:pt x="1733" y="3370"/>
                </a:lnTo>
                <a:lnTo>
                  <a:pt x="1734" y="3376"/>
                </a:lnTo>
                <a:lnTo>
                  <a:pt x="1732" y="3375"/>
                </a:lnTo>
                <a:lnTo>
                  <a:pt x="1730" y="3373"/>
                </a:lnTo>
                <a:lnTo>
                  <a:pt x="1729" y="3371"/>
                </a:lnTo>
                <a:lnTo>
                  <a:pt x="1728" y="3370"/>
                </a:lnTo>
                <a:lnTo>
                  <a:pt x="1723" y="3374"/>
                </a:lnTo>
                <a:lnTo>
                  <a:pt x="1721" y="3376"/>
                </a:lnTo>
                <a:lnTo>
                  <a:pt x="1722" y="3376"/>
                </a:lnTo>
                <a:lnTo>
                  <a:pt x="1724" y="3387"/>
                </a:lnTo>
                <a:lnTo>
                  <a:pt x="1725" y="3396"/>
                </a:lnTo>
                <a:lnTo>
                  <a:pt x="1730" y="3395"/>
                </a:lnTo>
                <a:lnTo>
                  <a:pt x="1732" y="3396"/>
                </a:lnTo>
                <a:lnTo>
                  <a:pt x="1733" y="3397"/>
                </a:lnTo>
                <a:lnTo>
                  <a:pt x="1732" y="3398"/>
                </a:lnTo>
                <a:lnTo>
                  <a:pt x="1729" y="3398"/>
                </a:lnTo>
                <a:lnTo>
                  <a:pt x="1725" y="3398"/>
                </a:lnTo>
                <a:lnTo>
                  <a:pt x="1725" y="3403"/>
                </a:lnTo>
                <a:lnTo>
                  <a:pt x="1724" y="3406"/>
                </a:lnTo>
                <a:lnTo>
                  <a:pt x="1724" y="3409"/>
                </a:lnTo>
                <a:lnTo>
                  <a:pt x="1722" y="3412"/>
                </a:lnTo>
                <a:lnTo>
                  <a:pt x="1725" y="3414"/>
                </a:lnTo>
                <a:lnTo>
                  <a:pt x="1728" y="3415"/>
                </a:lnTo>
                <a:lnTo>
                  <a:pt x="1731" y="3415"/>
                </a:lnTo>
                <a:lnTo>
                  <a:pt x="1731" y="3416"/>
                </a:lnTo>
                <a:lnTo>
                  <a:pt x="1731" y="3415"/>
                </a:lnTo>
                <a:lnTo>
                  <a:pt x="1734" y="3415"/>
                </a:lnTo>
                <a:lnTo>
                  <a:pt x="1734" y="3421"/>
                </a:lnTo>
                <a:lnTo>
                  <a:pt x="1732" y="3420"/>
                </a:lnTo>
                <a:lnTo>
                  <a:pt x="1731" y="3421"/>
                </a:lnTo>
                <a:lnTo>
                  <a:pt x="1732" y="3422"/>
                </a:lnTo>
                <a:lnTo>
                  <a:pt x="1735" y="3423"/>
                </a:lnTo>
                <a:lnTo>
                  <a:pt x="1742" y="3427"/>
                </a:lnTo>
                <a:lnTo>
                  <a:pt x="1744" y="3426"/>
                </a:lnTo>
                <a:lnTo>
                  <a:pt x="1745" y="3425"/>
                </a:lnTo>
                <a:lnTo>
                  <a:pt x="1745" y="3424"/>
                </a:lnTo>
                <a:lnTo>
                  <a:pt x="1745" y="3422"/>
                </a:lnTo>
                <a:lnTo>
                  <a:pt x="1745" y="3421"/>
                </a:lnTo>
                <a:lnTo>
                  <a:pt x="1744" y="3420"/>
                </a:lnTo>
                <a:lnTo>
                  <a:pt x="1743" y="3419"/>
                </a:lnTo>
                <a:lnTo>
                  <a:pt x="1742" y="3418"/>
                </a:lnTo>
                <a:lnTo>
                  <a:pt x="1745" y="3410"/>
                </a:lnTo>
                <a:lnTo>
                  <a:pt x="1739" y="3409"/>
                </a:lnTo>
                <a:lnTo>
                  <a:pt x="1737" y="3408"/>
                </a:lnTo>
                <a:lnTo>
                  <a:pt x="1737" y="3407"/>
                </a:lnTo>
                <a:lnTo>
                  <a:pt x="1738" y="3406"/>
                </a:lnTo>
                <a:lnTo>
                  <a:pt x="1742" y="3404"/>
                </a:lnTo>
                <a:lnTo>
                  <a:pt x="1743" y="3404"/>
                </a:lnTo>
                <a:lnTo>
                  <a:pt x="1742" y="3404"/>
                </a:lnTo>
                <a:lnTo>
                  <a:pt x="1743" y="3402"/>
                </a:lnTo>
                <a:lnTo>
                  <a:pt x="1745" y="3401"/>
                </a:lnTo>
                <a:lnTo>
                  <a:pt x="1746" y="3401"/>
                </a:lnTo>
                <a:lnTo>
                  <a:pt x="1748" y="3401"/>
                </a:lnTo>
                <a:lnTo>
                  <a:pt x="1748" y="3403"/>
                </a:lnTo>
                <a:lnTo>
                  <a:pt x="1749" y="3407"/>
                </a:lnTo>
                <a:lnTo>
                  <a:pt x="1750" y="3410"/>
                </a:lnTo>
                <a:lnTo>
                  <a:pt x="1750" y="3412"/>
                </a:lnTo>
                <a:lnTo>
                  <a:pt x="1751" y="3412"/>
                </a:lnTo>
                <a:lnTo>
                  <a:pt x="1754" y="3414"/>
                </a:lnTo>
                <a:lnTo>
                  <a:pt x="1758" y="3414"/>
                </a:lnTo>
                <a:lnTo>
                  <a:pt x="1765" y="3415"/>
                </a:lnTo>
                <a:lnTo>
                  <a:pt x="1764" y="3419"/>
                </a:lnTo>
                <a:lnTo>
                  <a:pt x="1765" y="3424"/>
                </a:lnTo>
                <a:lnTo>
                  <a:pt x="1757" y="3421"/>
                </a:lnTo>
                <a:lnTo>
                  <a:pt x="1748" y="3418"/>
                </a:lnTo>
                <a:lnTo>
                  <a:pt x="1751" y="3423"/>
                </a:lnTo>
                <a:lnTo>
                  <a:pt x="1753" y="3429"/>
                </a:lnTo>
                <a:lnTo>
                  <a:pt x="1756" y="3429"/>
                </a:lnTo>
                <a:lnTo>
                  <a:pt x="1760" y="3428"/>
                </a:lnTo>
                <a:lnTo>
                  <a:pt x="1765" y="3427"/>
                </a:lnTo>
                <a:lnTo>
                  <a:pt x="1772" y="3427"/>
                </a:lnTo>
                <a:lnTo>
                  <a:pt x="1773" y="3427"/>
                </a:lnTo>
                <a:lnTo>
                  <a:pt x="1773" y="3428"/>
                </a:lnTo>
                <a:lnTo>
                  <a:pt x="1771" y="3429"/>
                </a:lnTo>
                <a:lnTo>
                  <a:pt x="1766" y="3431"/>
                </a:lnTo>
                <a:lnTo>
                  <a:pt x="1754" y="3434"/>
                </a:lnTo>
                <a:lnTo>
                  <a:pt x="1748" y="3435"/>
                </a:lnTo>
                <a:lnTo>
                  <a:pt x="1748" y="3443"/>
                </a:lnTo>
                <a:lnTo>
                  <a:pt x="1750" y="3443"/>
                </a:lnTo>
                <a:lnTo>
                  <a:pt x="1751" y="3443"/>
                </a:lnTo>
                <a:lnTo>
                  <a:pt x="1751" y="3442"/>
                </a:lnTo>
                <a:lnTo>
                  <a:pt x="1750" y="3440"/>
                </a:lnTo>
                <a:lnTo>
                  <a:pt x="1750" y="3439"/>
                </a:lnTo>
                <a:lnTo>
                  <a:pt x="1751" y="3438"/>
                </a:lnTo>
                <a:lnTo>
                  <a:pt x="1755" y="3439"/>
                </a:lnTo>
                <a:lnTo>
                  <a:pt x="1758" y="3439"/>
                </a:lnTo>
                <a:lnTo>
                  <a:pt x="1762" y="3440"/>
                </a:lnTo>
                <a:lnTo>
                  <a:pt x="1767" y="3441"/>
                </a:lnTo>
                <a:lnTo>
                  <a:pt x="1767" y="3446"/>
                </a:lnTo>
                <a:lnTo>
                  <a:pt x="1771" y="3446"/>
                </a:lnTo>
                <a:lnTo>
                  <a:pt x="1775" y="3446"/>
                </a:lnTo>
                <a:lnTo>
                  <a:pt x="1778" y="3446"/>
                </a:lnTo>
                <a:lnTo>
                  <a:pt x="1782" y="3446"/>
                </a:lnTo>
                <a:lnTo>
                  <a:pt x="1782" y="3447"/>
                </a:lnTo>
                <a:lnTo>
                  <a:pt x="1782" y="3449"/>
                </a:lnTo>
                <a:lnTo>
                  <a:pt x="1782" y="3450"/>
                </a:lnTo>
                <a:lnTo>
                  <a:pt x="1784" y="3452"/>
                </a:lnTo>
                <a:lnTo>
                  <a:pt x="1790" y="3449"/>
                </a:lnTo>
                <a:lnTo>
                  <a:pt x="1790" y="3450"/>
                </a:lnTo>
                <a:lnTo>
                  <a:pt x="1790" y="3452"/>
                </a:lnTo>
                <a:lnTo>
                  <a:pt x="1790" y="3453"/>
                </a:lnTo>
                <a:lnTo>
                  <a:pt x="1788" y="3454"/>
                </a:lnTo>
                <a:lnTo>
                  <a:pt x="1786" y="3454"/>
                </a:lnTo>
                <a:lnTo>
                  <a:pt x="1782" y="3455"/>
                </a:lnTo>
                <a:lnTo>
                  <a:pt x="1785" y="3459"/>
                </a:lnTo>
                <a:lnTo>
                  <a:pt x="1787" y="3463"/>
                </a:lnTo>
                <a:lnTo>
                  <a:pt x="1790" y="3464"/>
                </a:lnTo>
                <a:lnTo>
                  <a:pt x="1793" y="3464"/>
                </a:lnTo>
                <a:lnTo>
                  <a:pt x="1796" y="3466"/>
                </a:lnTo>
                <a:lnTo>
                  <a:pt x="1799" y="3466"/>
                </a:lnTo>
                <a:lnTo>
                  <a:pt x="1800" y="3466"/>
                </a:lnTo>
                <a:lnTo>
                  <a:pt x="1801" y="3465"/>
                </a:lnTo>
                <a:lnTo>
                  <a:pt x="1800" y="3463"/>
                </a:lnTo>
                <a:lnTo>
                  <a:pt x="1799" y="3462"/>
                </a:lnTo>
                <a:lnTo>
                  <a:pt x="1799" y="3460"/>
                </a:lnTo>
                <a:lnTo>
                  <a:pt x="1799" y="3459"/>
                </a:lnTo>
                <a:lnTo>
                  <a:pt x="1800" y="3458"/>
                </a:lnTo>
                <a:lnTo>
                  <a:pt x="1801" y="3457"/>
                </a:lnTo>
                <a:lnTo>
                  <a:pt x="1803" y="3457"/>
                </a:lnTo>
                <a:lnTo>
                  <a:pt x="1806" y="3457"/>
                </a:lnTo>
                <a:lnTo>
                  <a:pt x="1812" y="3458"/>
                </a:lnTo>
                <a:lnTo>
                  <a:pt x="1814" y="3458"/>
                </a:lnTo>
                <a:lnTo>
                  <a:pt x="1815" y="3458"/>
                </a:lnTo>
                <a:lnTo>
                  <a:pt x="1815" y="3457"/>
                </a:lnTo>
                <a:lnTo>
                  <a:pt x="1812" y="3455"/>
                </a:lnTo>
                <a:lnTo>
                  <a:pt x="1812" y="3449"/>
                </a:lnTo>
                <a:lnTo>
                  <a:pt x="1807" y="3448"/>
                </a:lnTo>
                <a:lnTo>
                  <a:pt x="1804" y="3446"/>
                </a:lnTo>
                <a:lnTo>
                  <a:pt x="1807" y="3447"/>
                </a:lnTo>
                <a:lnTo>
                  <a:pt x="1810" y="3446"/>
                </a:lnTo>
                <a:lnTo>
                  <a:pt x="1813" y="3446"/>
                </a:lnTo>
                <a:lnTo>
                  <a:pt x="1814" y="3446"/>
                </a:lnTo>
                <a:lnTo>
                  <a:pt x="1815" y="3446"/>
                </a:lnTo>
                <a:lnTo>
                  <a:pt x="1824" y="3460"/>
                </a:lnTo>
                <a:lnTo>
                  <a:pt x="1829" y="3460"/>
                </a:lnTo>
                <a:lnTo>
                  <a:pt x="1831" y="3459"/>
                </a:lnTo>
                <a:lnTo>
                  <a:pt x="1831" y="3457"/>
                </a:lnTo>
                <a:lnTo>
                  <a:pt x="1833" y="3455"/>
                </a:lnTo>
                <a:lnTo>
                  <a:pt x="1835" y="3455"/>
                </a:lnTo>
                <a:lnTo>
                  <a:pt x="1836" y="3450"/>
                </a:lnTo>
                <a:lnTo>
                  <a:pt x="1836" y="3448"/>
                </a:lnTo>
                <a:lnTo>
                  <a:pt x="1838" y="3446"/>
                </a:lnTo>
                <a:lnTo>
                  <a:pt x="1840" y="3445"/>
                </a:lnTo>
                <a:lnTo>
                  <a:pt x="1842" y="3445"/>
                </a:lnTo>
                <a:lnTo>
                  <a:pt x="1846" y="3444"/>
                </a:lnTo>
                <a:lnTo>
                  <a:pt x="1851" y="3444"/>
                </a:lnTo>
                <a:lnTo>
                  <a:pt x="1855" y="3444"/>
                </a:lnTo>
                <a:lnTo>
                  <a:pt x="1862" y="3446"/>
                </a:lnTo>
                <a:lnTo>
                  <a:pt x="1866" y="3446"/>
                </a:lnTo>
                <a:lnTo>
                  <a:pt x="1869" y="3446"/>
                </a:lnTo>
                <a:lnTo>
                  <a:pt x="1868" y="3445"/>
                </a:lnTo>
                <a:lnTo>
                  <a:pt x="1867" y="3442"/>
                </a:lnTo>
                <a:lnTo>
                  <a:pt x="1867" y="3439"/>
                </a:lnTo>
                <a:lnTo>
                  <a:pt x="1866" y="3438"/>
                </a:lnTo>
                <a:lnTo>
                  <a:pt x="1863" y="3437"/>
                </a:lnTo>
                <a:lnTo>
                  <a:pt x="1861" y="3436"/>
                </a:lnTo>
                <a:lnTo>
                  <a:pt x="1855" y="3436"/>
                </a:lnTo>
                <a:lnTo>
                  <a:pt x="1849" y="3436"/>
                </a:lnTo>
                <a:lnTo>
                  <a:pt x="1846" y="3436"/>
                </a:lnTo>
                <a:lnTo>
                  <a:pt x="1843" y="3435"/>
                </a:lnTo>
                <a:lnTo>
                  <a:pt x="1815" y="3410"/>
                </a:lnTo>
                <a:lnTo>
                  <a:pt x="1815" y="3407"/>
                </a:lnTo>
                <a:lnTo>
                  <a:pt x="1814" y="3404"/>
                </a:lnTo>
                <a:lnTo>
                  <a:pt x="1815" y="3398"/>
                </a:lnTo>
                <a:lnTo>
                  <a:pt x="1815" y="3393"/>
                </a:lnTo>
                <a:lnTo>
                  <a:pt x="1816" y="3391"/>
                </a:lnTo>
                <a:lnTo>
                  <a:pt x="1815" y="3390"/>
                </a:lnTo>
                <a:lnTo>
                  <a:pt x="1810" y="3387"/>
                </a:lnTo>
                <a:lnTo>
                  <a:pt x="1793" y="3382"/>
                </a:lnTo>
                <a:lnTo>
                  <a:pt x="1794" y="3380"/>
                </a:lnTo>
                <a:lnTo>
                  <a:pt x="1796" y="3376"/>
                </a:lnTo>
                <a:lnTo>
                  <a:pt x="1797" y="3373"/>
                </a:lnTo>
                <a:lnTo>
                  <a:pt x="1798" y="3370"/>
                </a:lnTo>
                <a:lnTo>
                  <a:pt x="1803" y="3370"/>
                </a:lnTo>
                <a:lnTo>
                  <a:pt x="1804" y="3371"/>
                </a:lnTo>
                <a:lnTo>
                  <a:pt x="1805" y="3371"/>
                </a:lnTo>
                <a:lnTo>
                  <a:pt x="1805" y="3372"/>
                </a:lnTo>
                <a:lnTo>
                  <a:pt x="1804" y="3373"/>
                </a:lnTo>
                <a:lnTo>
                  <a:pt x="1812" y="3373"/>
                </a:lnTo>
                <a:lnTo>
                  <a:pt x="1811" y="3372"/>
                </a:lnTo>
                <a:lnTo>
                  <a:pt x="1811" y="3368"/>
                </a:lnTo>
                <a:lnTo>
                  <a:pt x="1810" y="3359"/>
                </a:lnTo>
                <a:lnTo>
                  <a:pt x="1798" y="3359"/>
                </a:lnTo>
                <a:lnTo>
                  <a:pt x="1800" y="3358"/>
                </a:lnTo>
                <a:lnTo>
                  <a:pt x="1802" y="3357"/>
                </a:lnTo>
                <a:lnTo>
                  <a:pt x="1802" y="3356"/>
                </a:lnTo>
                <a:lnTo>
                  <a:pt x="1803" y="3355"/>
                </a:lnTo>
                <a:lnTo>
                  <a:pt x="1803" y="3351"/>
                </a:lnTo>
                <a:lnTo>
                  <a:pt x="1803" y="3347"/>
                </a:lnTo>
                <a:lnTo>
                  <a:pt x="1802" y="3343"/>
                </a:lnTo>
                <a:lnTo>
                  <a:pt x="1802" y="3338"/>
                </a:lnTo>
                <a:lnTo>
                  <a:pt x="1802" y="3336"/>
                </a:lnTo>
                <a:lnTo>
                  <a:pt x="1802" y="3334"/>
                </a:lnTo>
                <a:lnTo>
                  <a:pt x="1803" y="3333"/>
                </a:lnTo>
                <a:lnTo>
                  <a:pt x="1804" y="3331"/>
                </a:lnTo>
                <a:lnTo>
                  <a:pt x="1805" y="3330"/>
                </a:lnTo>
                <a:lnTo>
                  <a:pt x="1806" y="3329"/>
                </a:lnTo>
                <a:lnTo>
                  <a:pt x="1810" y="3328"/>
                </a:lnTo>
                <a:lnTo>
                  <a:pt x="1813" y="3327"/>
                </a:lnTo>
                <a:lnTo>
                  <a:pt x="1815" y="3325"/>
                </a:lnTo>
                <a:lnTo>
                  <a:pt x="1813" y="3321"/>
                </a:lnTo>
                <a:lnTo>
                  <a:pt x="1812" y="3320"/>
                </a:lnTo>
                <a:lnTo>
                  <a:pt x="1810" y="3319"/>
                </a:lnTo>
                <a:lnTo>
                  <a:pt x="1807" y="3317"/>
                </a:lnTo>
                <a:lnTo>
                  <a:pt x="1808" y="3314"/>
                </a:lnTo>
                <a:lnTo>
                  <a:pt x="1809" y="3311"/>
                </a:lnTo>
                <a:lnTo>
                  <a:pt x="1810" y="3309"/>
                </a:lnTo>
                <a:lnTo>
                  <a:pt x="1810" y="3306"/>
                </a:lnTo>
                <a:lnTo>
                  <a:pt x="1813" y="3308"/>
                </a:lnTo>
                <a:lnTo>
                  <a:pt x="1814" y="3310"/>
                </a:lnTo>
                <a:lnTo>
                  <a:pt x="1815" y="3311"/>
                </a:lnTo>
                <a:lnTo>
                  <a:pt x="1815" y="3317"/>
                </a:lnTo>
                <a:lnTo>
                  <a:pt x="1823" y="3314"/>
                </a:lnTo>
                <a:lnTo>
                  <a:pt x="1826" y="3314"/>
                </a:lnTo>
                <a:lnTo>
                  <a:pt x="1829" y="3314"/>
                </a:lnTo>
                <a:lnTo>
                  <a:pt x="1829" y="3308"/>
                </a:lnTo>
                <a:lnTo>
                  <a:pt x="1829" y="3303"/>
                </a:lnTo>
                <a:lnTo>
                  <a:pt x="1829" y="3299"/>
                </a:lnTo>
                <a:lnTo>
                  <a:pt x="1830" y="3295"/>
                </a:lnTo>
                <a:lnTo>
                  <a:pt x="1831" y="3291"/>
                </a:lnTo>
                <a:lnTo>
                  <a:pt x="1833" y="3287"/>
                </a:lnTo>
                <a:lnTo>
                  <a:pt x="1835" y="3284"/>
                </a:lnTo>
                <a:lnTo>
                  <a:pt x="1838" y="3281"/>
                </a:lnTo>
                <a:lnTo>
                  <a:pt x="1843" y="3275"/>
                </a:lnTo>
                <a:lnTo>
                  <a:pt x="1850" y="3270"/>
                </a:lnTo>
                <a:lnTo>
                  <a:pt x="1866" y="3258"/>
                </a:lnTo>
                <a:lnTo>
                  <a:pt x="1864" y="3256"/>
                </a:lnTo>
                <a:lnTo>
                  <a:pt x="1862" y="3254"/>
                </a:lnTo>
                <a:lnTo>
                  <a:pt x="1861" y="3252"/>
                </a:lnTo>
                <a:lnTo>
                  <a:pt x="1860" y="3251"/>
                </a:lnTo>
                <a:lnTo>
                  <a:pt x="1860" y="3248"/>
                </a:lnTo>
                <a:lnTo>
                  <a:pt x="1861" y="3245"/>
                </a:lnTo>
                <a:lnTo>
                  <a:pt x="1862" y="3242"/>
                </a:lnTo>
                <a:lnTo>
                  <a:pt x="1862" y="3239"/>
                </a:lnTo>
                <a:lnTo>
                  <a:pt x="1861" y="3237"/>
                </a:lnTo>
                <a:lnTo>
                  <a:pt x="1861" y="3236"/>
                </a:lnTo>
                <a:lnTo>
                  <a:pt x="1859" y="3234"/>
                </a:lnTo>
                <a:lnTo>
                  <a:pt x="1857" y="3232"/>
                </a:lnTo>
                <a:lnTo>
                  <a:pt x="1856" y="3232"/>
                </a:lnTo>
                <a:lnTo>
                  <a:pt x="1855" y="3232"/>
                </a:lnTo>
                <a:lnTo>
                  <a:pt x="1852" y="3232"/>
                </a:lnTo>
                <a:lnTo>
                  <a:pt x="1849" y="3233"/>
                </a:lnTo>
                <a:lnTo>
                  <a:pt x="1846" y="3232"/>
                </a:lnTo>
                <a:lnTo>
                  <a:pt x="1845" y="3231"/>
                </a:lnTo>
                <a:lnTo>
                  <a:pt x="1843" y="3228"/>
                </a:lnTo>
                <a:lnTo>
                  <a:pt x="1841" y="3224"/>
                </a:lnTo>
                <a:lnTo>
                  <a:pt x="1835" y="3219"/>
                </a:lnTo>
                <a:lnTo>
                  <a:pt x="1831" y="3215"/>
                </a:lnTo>
                <a:lnTo>
                  <a:pt x="1830" y="3213"/>
                </a:lnTo>
                <a:lnTo>
                  <a:pt x="1830" y="3212"/>
                </a:lnTo>
                <a:lnTo>
                  <a:pt x="1829" y="3208"/>
                </a:lnTo>
                <a:lnTo>
                  <a:pt x="1830" y="3207"/>
                </a:lnTo>
                <a:lnTo>
                  <a:pt x="1831" y="3205"/>
                </a:lnTo>
                <a:lnTo>
                  <a:pt x="1832" y="3203"/>
                </a:lnTo>
                <a:lnTo>
                  <a:pt x="1833" y="3201"/>
                </a:lnTo>
                <a:lnTo>
                  <a:pt x="1841" y="3193"/>
                </a:lnTo>
                <a:lnTo>
                  <a:pt x="1855" y="3176"/>
                </a:lnTo>
                <a:lnTo>
                  <a:pt x="1857" y="3176"/>
                </a:lnTo>
                <a:lnTo>
                  <a:pt x="1859" y="3176"/>
                </a:lnTo>
                <a:lnTo>
                  <a:pt x="1863" y="3178"/>
                </a:lnTo>
                <a:lnTo>
                  <a:pt x="1866" y="3179"/>
                </a:lnTo>
                <a:lnTo>
                  <a:pt x="1867" y="3180"/>
                </a:lnTo>
                <a:lnTo>
                  <a:pt x="1869" y="3179"/>
                </a:lnTo>
                <a:lnTo>
                  <a:pt x="1869" y="3175"/>
                </a:lnTo>
                <a:lnTo>
                  <a:pt x="1869" y="3171"/>
                </a:lnTo>
                <a:lnTo>
                  <a:pt x="1868" y="3171"/>
                </a:lnTo>
                <a:lnTo>
                  <a:pt x="1867" y="3171"/>
                </a:lnTo>
                <a:lnTo>
                  <a:pt x="1866" y="3169"/>
                </a:lnTo>
                <a:lnTo>
                  <a:pt x="1865" y="3167"/>
                </a:lnTo>
                <a:lnTo>
                  <a:pt x="1865" y="3166"/>
                </a:lnTo>
                <a:lnTo>
                  <a:pt x="1866" y="3165"/>
                </a:lnTo>
                <a:lnTo>
                  <a:pt x="1868" y="3164"/>
                </a:lnTo>
                <a:lnTo>
                  <a:pt x="1869" y="3163"/>
                </a:lnTo>
                <a:lnTo>
                  <a:pt x="1874" y="3162"/>
                </a:lnTo>
                <a:lnTo>
                  <a:pt x="1875" y="3144"/>
                </a:lnTo>
                <a:lnTo>
                  <a:pt x="1875" y="3140"/>
                </a:lnTo>
                <a:lnTo>
                  <a:pt x="1875" y="3136"/>
                </a:lnTo>
                <a:lnTo>
                  <a:pt x="1876" y="3132"/>
                </a:lnTo>
                <a:lnTo>
                  <a:pt x="1877" y="3128"/>
                </a:lnTo>
                <a:lnTo>
                  <a:pt x="1883" y="3126"/>
                </a:lnTo>
                <a:lnTo>
                  <a:pt x="1885" y="3125"/>
                </a:lnTo>
                <a:lnTo>
                  <a:pt x="1888" y="3124"/>
                </a:lnTo>
                <a:lnTo>
                  <a:pt x="1889" y="3123"/>
                </a:lnTo>
                <a:lnTo>
                  <a:pt x="1890" y="3121"/>
                </a:lnTo>
                <a:lnTo>
                  <a:pt x="1890" y="3120"/>
                </a:lnTo>
                <a:lnTo>
                  <a:pt x="1889" y="3119"/>
                </a:lnTo>
                <a:lnTo>
                  <a:pt x="1888" y="3118"/>
                </a:lnTo>
                <a:lnTo>
                  <a:pt x="1885" y="3117"/>
                </a:lnTo>
                <a:lnTo>
                  <a:pt x="1880" y="3117"/>
                </a:lnTo>
                <a:lnTo>
                  <a:pt x="1882" y="3114"/>
                </a:lnTo>
                <a:lnTo>
                  <a:pt x="1883" y="3112"/>
                </a:lnTo>
                <a:lnTo>
                  <a:pt x="1883" y="3111"/>
                </a:lnTo>
                <a:lnTo>
                  <a:pt x="1885" y="3112"/>
                </a:lnTo>
                <a:lnTo>
                  <a:pt x="1888" y="3112"/>
                </a:lnTo>
                <a:lnTo>
                  <a:pt x="1891" y="3111"/>
                </a:lnTo>
                <a:lnTo>
                  <a:pt x="1894" y="3111"/>
                </a:lnTo>
                <a:lnTo>
                  <a:pt x="1896" y="3113"/>
                </a:lnTo>
                <a:lnTo>
                  <a:pt x="1897" y="3114"/>
                </a:lnTo>
                <a:lnTo>
                  <a:pt x="1898" y="3118"/>
                </a:lnTo>
                <a:lnTo>
                  <a:pt x="1899" y="3119"/>
                </a:lnTo>
                <a:lnTo>
                  <a:pt x="1900" y="3119"/>
                </a:lnTo>
                <a:lnTo>
                  <a:pt x="1902" y="3119"/>
                </a:lnTo>
                <a:lnTo>
                  <a:pt x="1905" y="3117"/>
                </a:lnTo>
                <a:lnTo>
                  <a:pt x="1907" y="3116"/>
                </a:lnTo>
                <a:lnTo>
                  <a:pt x="1907" y="3114"/>
                </a:lnTo>
                <a:lnTo>
                  <a:pt x="1907" y="3112"/>
                </a:lnTo>
                <a:lnTo>
                  <a:pt x="1907" y="3110"/>
                </a:lnTo>
                <a:lnTo>
                  <a:pt x="1906" y="3107"/>
                </a:lnTo>
                <a:lnTo>
                  <a:pt x="1905" y="3105"/>
                </a:lnTo>
                <a:lnTo>
                  <a:pt x="1905" y="3103"/>
                </a:lnTo>
                <a:lnTo>
                  <a:pt x="1901" y="3105"/>
                </a:lnTo>
                <a:lnTo>
                  <a:pt x="1897" y="3106"/>
                </a:lnTo>
                <a:lnTo>
                  <a:pt x="1894" y="3106"/>
                </a:lnTo>
                <a:lnTo>
                  <a:pt x="1888" y="3104"/>
                </a:lnTo>
                <a:lnTo>
                  <a:pt x="1883" y="3103"/>
                </a:lnTo>
                <a:lnTo>
                  <a:pt x="1883" y="3089"/>
                </a:lnTo>
                <a:lnTo>
                  <a:pt x="1882" y="3088"/>
                </a:lnTo>
                <a:lnTo>
                  <a:pt x="1879" y="3087"/>
                </a:lnTo>
                <a:lnTo>
                  <a:pt x="1877" y="3087"/>
                </a:lnTo>
                <a:lnTo>
                  <a:pt x="1874" y="3086"/>
                </a:lnTo>
                <a:lnTo>
                  <a:pt x="1880" y="3066"/>
                </a:lnTo>
                <a:lnTo>
                  <a:pt x="1881" y="3067"/>
                </a:lnTo>
                <a:lnTo>
                  <a:pt x="1883" y="3068"/>
                </a:lnTo>
                <a:lnTo>
                  <a:pt x="1886" y="3068"/>
                </a:lnTo>
                <a:lnTo>
                  <a:pt x="1888" y="3068"/>
                </a:lnTo>
                <a:lnTo>
                  <a:pt x="1890" y="3068"/>
                </a:lnTo>
                <a:lnTo>
                  <a:pt x="1891" y="3069"/>
                </a:lnTo>
                <a:lnTo>
                  <a:pt x="1893" y="3071"/>
                </a:lnTo>
                <a:lnTo>
                  <a:pt x="1893" y="3073"/>
                </a:lnTo>
                <a:lnTo>
                  <a:pt x="1893" y="3075"/>
                </a:lnTo>
                <a:lnTo>
                  <a:pt x="1894" y="3078"/>
                </a:lnTo>
                <a:lnTo>
                  <a:pt x="1903" y="3078"/>
                </a:lnTo>
                <a:lnTo>
                  <a:pt x="1909" y="3078"/>
                </a:lnTo>
                <a:lnTo>
                  <a:pt x="1911" y="3078"/>
                </a:lnTo>
                <a:lnTo>
                  <a:pt x="1913" y="3076"/>
                </a:lnTo>
                <a:lnTo>
                  <a:pt x="1919" y="3072"/>
                </a:lnTo>
                <a:lnTo>
                  <a:pt x="1924" y="3069"/>
                </a:lnTo>
                <a:lnTo>
                  <a:pt x="1926" y="3068"/>
                </a:lnTo>
                <a:lnTo>
                  <a:pt x="1928" y="3066"/>
                </a:lnTo>
                <a:lnTo>
                  <a:pt x="1929" y="3050"/>
                </a:lnTo>
                <a:lnTo>
                  <a:pt x="1930" y="3038"/>
                </a:lnTo>
                <a:lnTo>
                  <a:pt x="1931" y="3030"/>
                </a:lnTo>
                <a:lnTo>
                  <a:pt x="1926" y="3027"/>
                </a:lnTo>
                <a:lnTo>
                  <a:pt x="1922" y="3024"/>
                </a:lnTo>
                <a:lnTo>
                  <a:pt x="1922" y="3022"/>
                </a:lnTo>
                <a:lnTo>
                  <a:pt x="1922" y="3020"/>
                </a:lnTo>
                <a:lnTo>
                  <a:pt x="1923" y="3017"/>
                </a:lnTo>
                <a:lnTo>
                  <a:pt x="1925" y="3015"/>
                </a:lnTo>
                <a:lnTo>
                  <a:pt x="1925" y="3014"/>
                </a:lnTo>
                <a:lnTo>
                  <a:pt x="1925" y="3013"/>
                </a:lnTo>
                <a:lnTo>
                  <a:pt x="1927" y="3015"/>
                </a:lnTo>
                <a:lnTo>
                  <a:pt x="1929" y="3017"/>
                </a:lnTo>
                <a:lnTo>
                  <a:pt x="1931" y="3020"/>
                </a:lnTo>
                <a:lnTo>
                  <a:pt x="1933" y="3021"/>
                </a:lnTo>
                <a:lnTo>
                  <a:pt x="1935" y="3021"/>
                </a:lnTo>
                <a:lnTo>
                  <a:pt x="1938" y="3019"/>
                </a:lnTo>
                <a:lnTo>
                  <a:pt x="1942" y="3016"/>
                </a:lnTo>
                <a:lnTo>
                  <a:pt x="1951" y="3014"/>
                </a:lnTo>
                <a:lnTo>
                  <a:pt x="1959" y="3013"/>
                </a:lnTo>
                <a:lnTo>
                  <a:pt x="1974" y="3011"/>
                </a:lnTo>
                <a:lnTo>
                  <a:pt x="1981" y="3010"/>
                </a:lnTo>
                <a:lnTo>
                  <a:pt x="1987" y="3008"/>
                </a:lnTo>
                <a:lnTo>
                  <a:pt x="1994" y="3005"/>
                </a:lnTo>
                <a:lnTo>
                  <a:pt x="2001" y="3002"/>
                </a:lnTo>
                <a:lnTo>
                  <a:pt x="2004" y="3000"/>
                </a:lnTo>
                <a:lnTo>
                  <a:pt x="2007" y="2997"/>
                </a:lnTo>
                <a:lnTo>
                  <a:pt x="2009" y="2995"/>
                </a:lnTo>
                <a:lnTo>
                  <a:pt x="2011" y="2992"/>
                </a:lnTo>
                <a:lnTo>
                  <a:pt x="2015" y="2987"/>
                </a:lnTo>
                <a:lnTo>
                  <a:pt x="2018" y="2981"/>
                </a:lnTo>
                <a:lnTo>
                  <a:pt x="2020" y="2974"/>
                </a:lnTo>
                <a:lnTo>
                  <a:pt x="2022" y="2967"/>
                </a:lnTo>
                <a:lnTo>
                  <a:pt x="2026" y="2951"/>
                </a:lnTo>
                <a:lnTo>
                  <a:pt x="2024" y="2950"/>
                </a:lnTo>
                <a:lnTo>
                  <a:pt x="2022" y="2950"/>
                </a:lnTo>
                <a:lnTo>
                  <a:pt x="2018" y="2949"/>
                </a:lnTo>
                <a:lnTo>
                  <a:pt x="2014" y="2948"/>
                </a:lnTo>
                <a:lnTo>
                  <a:pt x="2013" y="2947"/>
                </a:lnTo>
                <a:lnTo>
                  <a:pt x="2012" y="2945"/>
                </a:lnTo>
                <a:lnTo>
                  <a:pt x="2011" y="2943"/>
                </a:lnTo>
                <a:lnTo>
                  <a:pt x="2011" y="2940"/>
                </a:lnTo>
                <a:lnTo>
                  <a:pt x="2012" y="2938"/>
                </a:lnTo>
                <a:lnTo>
                  <a:pt x="2013" y="2936"/>
                </a:lnTo>
                <a:lnTo>
                  <a:pt x="2015" y="2933"/>
                </a:lnTo>
                <a:lnTo>
                  <a:pt x="2015" y="2931"/>
                </a:lnTo>
                <a:lnTo>
                  <a:pt x="2015" y="2929"/>
                </a:lnTo>
                <a:lnTo>
                  <a:pt x="2014" y="2927"/>
                </a:lnTo>
                <a:lnTo>
                  <a:pt x="2012" y="2924"/>
                </a:lnTo>
                <a:lnTo>
                  <a:pt x="2007" y="2919"/>
                </a:lnTo>
                <a:lnTo>
                  <a:pt x="2002" y="2914"/>
                </a:lnTo>
                <a:lnTo>
                  <a:pt x="1998" y="2909"/>
                </a:lnTo>
                <a:lnTo>
                  <a:pt x="1993" y="2899"/>
                </a:lnTo>
                <a:lnTo>
                  <a:pt x="1990" y="2892"/>
                </a:lnTo>
                <a:lnTo>
                  <a:pt x="1990" y="2890"/>
                </a:lnTo>
                <a:lnTo>
                  <a:pt x="1990" y="2889"/>
                </a:lnTo>
                <a:lnTo>
                  <a:pt x="1991" y="2889"/>
                </a:lnTo>
                <a:lnTo>
                  <a:pt x="1992" y="2888"/>
                </a:lnTo>
                <a:lnTo>
                  <a:pt x="1993" y="2886"/>
                </a:lnTo>
                <a:lnTo>
                  <a:pt x="1993" y="2884"/>
                </a:lnTo>
                <a:lnTo>
                  <a:pt x="1993" y="2879"/>
                </a:lnTo>
                <a:lnTo>
                  <a:pt x="1992" y="2875"/>
                </a:lnTo>
                <a:lnTo>
                  <a:pt x="1995" y="2869"/>
                </a:lnTo>
                <a:lnTo>
                  <a:pt x="1994" y="2869"/>
                </a:lnTo>
                <a:lnTo>
                  <a:pt x="1994" y="2867"/>
                </a:lnTo>
                <a:lnTo>
                  <a:pt x="1995" y="2866"/>
                </a:lnTo>
                <a:lnTo>
                  <a:pt x="1995" y="2865"/>
                </a:lnTo>
                <a:lnTo>
                  <a:pt x="1998" y="2861"/>
                </a:lnTo>
                <a:lnTo>
                  <a:pt x="1999" y="2863"/>
                </a:lnTo>
                <a:lnTo>
                  <a:pt x="2001" y="2868"/>
                </a:lnTo>
                <a:lnTo>
                  <a:pt x="2001" y="2870"/>
                </a:lnTo>
                <a:lnTo>
                  <a:pt x="2001" y="2872"/>
                </a:lnTo>
                <a:lnTo>
                  <a:pt x="2000" y="2873"/>
                </a:lnTo>
                <a:lnTo>
                  <a:pt x="1998" y="2872"/>
                </a:lnTo>
                <a:lnTo>
                  <a:pt x="1999" y="2888"/>
                </a:lnTo>
                <a:lnTo>
                  <a:pt x="2001" y="2900"/>
                </a:lnTo>
                <a:lnTo>
                  <a:pt x="2004" y="2901"/>
                </a:lnTo>
                <a:lnTo>
                  <a:pt x="2008" y="2902"/>
                </a:lnTo>
                <a:lnTo>
                  <a:pt x="2011" y="2902"/>
                </a:lnTo>
                <a:lnTo>
                  <a:pt x="2013" y="2902"/>
                </a:lnTo>
                <a:lnTo>
                  <a:pt x="2015" y="2903"/>
                </a:lnTo>
                <a:lnTo>
                  <a:pt x="2016" y="2905"/>
                </a:lnTo>
                <a:lnTo>
                  <a:pt x="2018" y="2907"/>
                </a:lnTo>
                <a:lnTo>
                  <a:pt x="2019" y="2910"/>
                </a:lnTo>
                <a:lnTo>
                  <a:pt x="2021" y="2912"/>
                </a:lnTo>
                <a:lnTo>
                  <a:pt x="2025" y="2914"/>
                </a:lnTo>
                <a:lnTo>
                  <a:pt x="2029" y="2915"/>
                </a:lnTo>
                <a:lnTo>
                  <a:pt x="2032" y="2916"/>
                </a:lnTo>
                <a:lnTo>
                  <a:pt x="2035" y="2916"/>
                </a:lnTo>
                <a:lnTo>
                  <a:pt x="2041" y="2914"/>
                </a:lnTo>
                <a:lnTo>
                  <a:pt x="2049" y="2912"/>
                </a:lnTo>
                <a:lnTo>
                  <a:pt x="2055" y="2914"/>
                </a:lnTo>
                <a:lnTo>
                  <a:pt x="2061" y="2915"/>
                </a:lnTo>
                <a:lnTo>
                  <a:pt x="2063" y="2915"/>
                </a:lnTo>
                <a:lnTo>
                  <a:pt x="2066" y="2915"/>
                </a:lnTo>
                <a:lnTo>
                  <a:pt x="2068" y="2913"/>
                </a:lnTo>
                <a:lnTo>
                  <a:pt x="2071" y="2911"/>
                </a:lnTo>
                <a:lnTo>
                  <a:pt x="2078" y="2903"/>
                </a:lnTo>
                <a:lnTo>
                  <a:pt x="2086" y="2892"/>
                </a:lnTo>
                <a:lnTo>
                  <a:pt x="2093" y="2881"/>
                </a:lnTo>
                <a:close/>
                <a:moveTo>
                  <a:pt x="1759" y="1684"/>
                </a:moveTo>
                <a:lnTo>
                  <a:pt x="1760" y="1687"/>
                </a:lnTo>
                <a:lnTo>
                  <a:pt x="1761" y="1689"/>
                </a:lnTo>
                <a:lnTo>
                  <a:pt x="1761" y="1690"/>
                </a:lnTo>
                <a:lnTo>
                  <a:pt x="1762" y="1691"/>
                </a:lnTo>
                <a:lnTo>
                  <a:pt x="1765" y="1692"/>
                </a:lnTo>
                <a:lnTo>
                  <a:pt x="1765" y="1690"/>
                </a:lnTo>
                <a:lnTo>
                  <a:pt x="1767" y="1689"/>
                </a:lnTo>
                <a:lnTo>
                  <a:pt x="1770" y="1687"/>
                </a:lnTo>
                <a:lnTo>
                  <a:pt x="1768" y="1681"/>
                </a:lnTo>
                <a:lnTo>
                  <a:pt x="1767" y="1679"/>
                </a:lnTo>
                <a:lnTo>
                  <a:pt x="1767" y="1676"/>
                </a:lnTo>
                <a:lnTo>
                  <a:pt x="1779" y="1681"/>
                </a:lnTo>
                <a:lnTo>
                  <a:pt x="1782" y="1683"/>
                </a:lnTo>
                <a:lnTo>
                  <a:pt x="1784" y="1684"/>
                </a:lnTo>
                <a:lnTo>
                  <a:pt x="1787" y="1684"/>
                </a:lnTo>
                <a:lnTo>
                  <a:pt x="1788" y="1683"/>
                </a:lnTo>
                <a:lnTo>
                  <a:pt x="1790" y="1680"/>
                </a:lnTo>
                <a:lnTo>
                  <a:pt x="1793" y="1676"/>
                </a:lnTo>
                <a:lnTo>
                  <a:pt x="1810" y="1676"/>
                </a:lnTo>
                <a:lnTo>
                  <a:pt x="1809" y="1676"/>
                </a:lnTo>
                <a:lnTo>
                  <a:pt x="1812" y="1677"/>
                </a:lnTo>
                <a:lnTo>
                  <a:pt x="1818" y="1678"/>
                </a:lnTo>
                <a:lnTo>
                  <a:pt x="1816" y="1673"/>
                </a:lnTo>
                <a:lnTo>
                  <a:pt x="1815" y="1669"/>
                </a:lnTo>
                <a:lnTo>
                  <a:pt x="1813" y="1665"/>
                </a:lnTo>
                <a:lnTo>
                  <a:pt x="1812" y="1663"/>
                </a:lnTo>
                <a:lnTo>
                  <a:pt x="1810" y="1662"/>
                </a:lnTo>
                <a:lnTo>
                  <a:pt x="1808" y="1662"/>
                </a:lnTo>
                <a:lnTo>
                  <a:pt x="1804" y="1662"/>
                </a:lnTo>
                <a:lnTo>
                  <a:pt x="1800" y="1662"/>
                </a:lnTo>
                <a:lnTo>
                  <a:pt x="1798" y="1662"/>
                </a:lnTo>
                <a:lnTo>
                  <a:pt x="1796" y="1662"/>
                </a:lnTo>
                <a:lnTo>
                  <a:pt x="1793" y="1660"/>
                </a:lnTo>
                <a:lnTo>
                  <a:pt x="1791" y="1659"/>
                </a:lnTo>
                <a:lnTo>
                  <a:pt x="1786" y="1654"/>
                </a:lnTo>
                <a:lnTo>
                  <a:pt x="1781" y="1650"/>
                </a:lnTo>
                <a:lnTo>
                  <a:pt x="1778" y="1648"/>
                </a:lnTo>
                <a:lnTo>
                  <a:pt x="1776" y="1647"/>
                </a:lnTo>
                <a:lnTo>
                  <a:pt x="1770" y="1647"/>
                </a:lnTo>
                <a:lnTo>
                  <a:pt x="1764" y="1647"/>
                </a:lnTo>
                <a:lnTo>
                  <a:pt x="1758" y="1647"/>
                </a:lnTo>
                <a:lnTo>
                  <a:pt x="1752" y="1647"/>
                </a:lnTo>
                <a:lnTo>
                  <a:pt x="1742" y="1648"/>
                </a:lnTo>
                <a:lnTo>
                  <a:pt x="1736" y="1648"/>
                </a:lnTo>
                <a:lnTo>
                  <a:pt x="1731" y="1647"/>
                </a:lnTo>
                <a:lnTo>
                  <a:pt x="1734" y="1649"/>
                </a:lnTo>
                <a:lnTo>
                  <a:pt x="1739" y="1650"/>
                </a:lnTo>
                <a:lnTo>
                  <a:pt x="1737" y="1655"/>
                </a:lnTo>
                <a:lnTo>
                  <a:pt x="1737" y="1657"/>
                </a:lnTo>
                <a:lnTo>
                  <a:pt x="1737" y="1659"/>
                </a:lnTo>
                <a:lnTo>
                  <a:pt x="1738" y="1662"/>
                </a:lnTo>
                <a:lnTo>
                  <a:pt x="1739" y="1664"/>
                </a:lnTo>
                <a:lnTo>
                  <a:pt x="1739" y="1667"/>
                </a:lnTo>
                <a:lnTo>
                  <a:pt x="1742" y="1667"/>
                </a:lnTo>
                <a:lnTo>
                  <a:pt x="1743" y="1668"/>
                </a:lnTo>
                <a:lnTo>
                  <a:pt x="1744" y="1670"/>
                </a:lnTo>
                <a:lnTo>
                  <a:pt x="1744" y="1672"/>
                </a:lnTo>
                <a:lnTo>
                  <a:pt x="1743" y="1676"/>
                </a:lnTo>
                <a:lnTo>
                  <a:pt x="1742" y="1678"/>
                </a:lnTo>
                <a:lnTo>
                  <a:pt x="1722" y="1676"/>
                </a:lnTo>
                <a:lnTo>
                  <a:pt x="1718" y="1675"/>
                </a:lnTo>
                <a:lnTo>
                  <a:pt x="1715" y="1673"/>
                </a:lnTo>
                <a:lnTo>
                  <a:pt x="1708" y="1670"/>
                </a:lnTo>
                <a:lnTo>
                  <a:pt x="1706" y="1681"/>
                </a:lnTo>
                <a:lnTo>
                  <a:pt x="1710" y="1683"/>
                </a:lnTo>
                <a:lnTo>
                  <a:pt x="1712" y="1684"/>
                </a:lnTo>
                <a:lnTo>
                  <a:pt x="1711" y="1684"/>
                </a:lnTo>
                <a:lnTo>
                  <a:pt x="1759" y="1684"/>
                </a:lnTo>
                <a:close/>
                <a:moveTo>
                  <a:pt x="3045" y="1071"/>
                </a:moveTo>
                <a:lnTo>
                  <a:pt x="3037" y="1071"/>
                </a:lnTo>
                <a:lnTo>
                  <a:pt x="3030" y="1071"/>
                </a:lnTo>
                <a:lnTo>
                  <a:pt x="3022" y="1070"/>
                </a:lnTo>
                <a:lnTo>
                  <a:pt x="3014" y="1069"/>
                </a:lnTo>
                <a:lnTo>
                  <a:pt x="2997" y="1067"/>
                </a:lnTo>
                <a:lnTo>
                  <a:pt x="2981" y="1065"/>
                </a:lnTo>
                <a:lnTo>
                  <a:pt x="2971" y="1065"/>
                </a:lnTo>
                <a:lnTo>
                  <a:pt x="2961" y="1066"/>
                </a:lnTo>
                <a:lnTo>
                  <a:pt x="2956" y="1066"/>
                </a:lnTo>
                <a:lnTo>
                  <a:pt x="2951" y="1066"/>
                </a:lnTo>
                <a:lnTo>
                  <a:pt x="2946" y="1066"/>
                </a:lnTo>
                <a:lnTo>
                  <a:pt x="2941" y="1065"/>
                </a:lnTo>
                <a:lnTo>
                  <a:pt x="2938" y="1062"/>
                </a:lnTo>
                <a:lnTo>
                  <a:pt x="2935" y="1060"/>
                </a:lnTo>
                <a:lnTo>
                  <a:pt x="2933" y="1059"/>
                </a:lnTo>
                <a:lnTo>
                  <a:pt x="2930" y="1060"/>
                </a:lnTo>
                <a:lnTo>
                  <a:pt x="2928" y="1061"/>
                </a:lnTo>
                <a:lnTo>
                  <a:pt x="2925" y="1063"/>
                </a:lnTo>
                <a:lnTo>
                  <a:pt x="2923" y="1065"/>
                </a:lnTo>
                <a:lnTo>
                  <a:pt x="2920" y="1069"/>
                </a:lnTo>
                <a:lnTo>
                  <a:pt x="2919" y="1071"/>
                </a:lnTo>
                <a:lnTo>
                  <a:pt x="2917" y="1071"/>
                </a:lnTo>
                <a:lnTo>
                  <a:pt x="2915" y="1071"/>
                </a:lnTo>
                <a:lnTo>
                  <a:pt x="2912" y="1071"/>
                </a:lnTo>
                <a:lnTo>
                  <a:pt x="2908" y="1070"/>
                </a:lnTo>
                <a:lnTo>
                  <a:pt x="2905" y="1071"/>
                </a:lnTo>
                <a:lnTo>
                  <a:pt x="2903" y="1072"/>
                </a:lnTo>
                <a:lnTo>
                  <a:pt x="2900" y="1075"/>
                </a:lnTo>
                <a:lnTo>
                  <a:pt x="2898" y="1077"/>
                </a:lnTo>
                <a:lnTo>
                  <a:pt x="2897" y="1078"/>
                </a:lnTo>
                <a:lnTo>
                  <a:pt x="2896" y="1079"/>
                </a:lnTo>
                <a:lnTo>
                  <a:pt x="2900" y="1086"/>
                </a:lnTo>
                <a:lnTo>
                  <a:pt x="2902" y="1090"/>
                </a:lnTo>
                <a:lnTo>
                  <a:pt x="2904" y="1095"/>
                </a:lnTo>
                <a:lnTo>
                  <a:pt x="2904" y="1099"/>
                </a:lnTo>
                <a:lnTo>
                  <a:pt x="2905" y="1103"/>
                </a:lnTo>
                <a:lnTo>
                  <a:pt x="2905" y="1108"/>
                </a:lnTo>
                <a:lnTo>
                  <a:pt x="2907" y="1115"/>
                </a:lnTo>
                <a:lnTo>
                  <a:pt x="2909" y="1124"/>
                </a:lnTo>
                <a:lnTo>
                  <a:pt x="2910" y="1129"/>
                </a:lnTo>
                <a:lnTo>
                  <a:pt x="2911" y="1134"/>
                </a:lnTo>
                <a:lnTo>
                  <a:pt x="2911" y="1139"/>
                </a:lnTo>
                <a:lnTo>
                  <a:pt x="2910" y="1144"/>
                </a:lnTo>
                <a:lnTo>
                  <a:pt x="2905" y="1147"/>
                </a:lnTo>
                <a:lnTo>
                  <a:pt x="2903" y="1153"/>
                </a:lnTo>
                <a:lnTo>
                  <a:pt x="2901" y="1159"/>
                </a:lnTo>
                <a:lnTo>
                  <a:pt x="2899" y="1169"/>
                </a:lnTo>
                <a:lnTo>
                  <a:pt x="2896" y="1169"/>
                </a:lnTo>
                <a:lnTo>
                  <a:pt x="2896" y="1173"/>
                </a:lnTo>
                <a:lnTo>
                  <a:pt x="2896" y="1178"/>
                </a:lnTo>
                <a:lnTo>
                  <a:pt x="2896" y="1186"/>
                </a:lnTo>
                <a:lnTo>
                  <a:pt x="2899" y="1184"/>
                </a:lnTo>
                <a:lnTo>
                  <a:pt x="2901" y="1183"/>
                </a:lnTo>
                <a:lnTo>
                  <a:pt x="2902" y="1183"/>
                </a:lnTo>
                <a:lnTo>
                  <a:pt x="2902" y="1185"/>
                </a:lnTo>
                <a:lnTo>
                  <a:pt x="2902" y="1187"/>
                </a:lnTo>
                <a:lnTo>
                  <a:pt x="2901" y="1189"/>
                </a:lnTo>
                <a:lnTo>
                  <a:pt x="2899" y="1191"/>
                </a:lnTo>
                <a:lnTo>
                  <a:pt x="2899" y="1192"/>
                </a:lnTo>
                <a:lnTo>
                  <a:pt x="2899" y="1195"/>
                </a:lnTo>
                <a:lnTo>
                  <a:pt x="2905" y="1200"/>
                </a:lnTo>
                <a:lnTo>
                  <a:pt x="2905" y="1204"/>
                </a:lnTo>
                <a:lnTo>
                  <a:pt x="2906" y="1207"/>
                </a:lnTo>
                <a:lnTo>
                  <a:pt x="2905" y="1214"/>
                </a:lnTo>
                <a:lnTo>
                  <a:pt x="2903" y="1221"/>
                </a:lnTo>
                <a:lnTo>
                  <a:pt x="2902" y="1228"/>
                </a:lnTo>
                <a:lnTo>
                  <a:pt x="2911" y="1229"/>
                </a:lnTo>
                <a:lnTo>
                  <a:pt x="2921" y="1229"/>
                </a:lnTo>
                <a:lnTo>
                  <a:pt x="2931" y="1228"/>
                </a:lnTo>
                <a:lnTo>
                  <a:pt x="2936" y="1227"/>
                </a:lnTo>
                <a:lnTo>
                  <a:pt x="2941" y="1225"/>
                </a:lnTo>
                <a:lnTo>
                  <a:pt x="2950" y="1238"/>
                </a:lnTo>
                <a:lnTo>
                  <a:pt x="2958" y="1251"/>
                </a:lnTo>
                <a:lnTo>
                  <a:pt x="2965" y="1249"/>
                </a:lnTo>
                <a:lnTo>
                  <a:pt x="2971" y="1248"/>
                </a:lnTo>
                <a:lnTo>
                  <a:pt x="2977" y="1247"/>
                </a:lnTo>
                <a:lnTo>
                  <a:pt x="2980" y="1246"/>
                </a:lnTo>
                <a:lnTo>
                  <a:pt x="2984" y="1245"/>
                </a:lnTo>
                <a:lnTo>
                  <a:pt x="2986" y="1240"/>
                </a:lnTo>
                <a:lnTo>
                  <a:pt x="2989" y="1239"/>
                </a:lnTo>
                <a:lnTo>
                  <a:pt x="2991" y="1239"/>
                </a:lnTo>
                <a:lnTo>
                  <a:pt x="2995" y="1239"/>
                </a:lnTo>
                <a:lnTo>
                  <a:pt x="3004" y="1241"/>
                </a:lnTo>
                <a:lnTo>
                  <a:pt x="3008" y="1242"/>
                </a:lnTo>
                <a:lnTo>
                  <a:pt x="3013" y="1243"/>
                </a:lnTo>
                <a:lnTo>
                  <a:pt x="3017" y="1242"/>
                </a:lnTo>
                <a:lnTo>
                  <a:pt x="3023" y="1240"/>
                </a:lnTo>
                <a:lnTo>
                  <a:pt x="3023" y="1237"/>
                </a:lnTo>
                <a:lnTo>
                  <a:pt x="3025" y="1235"/>
                </a:lnTo>
                <a:lnTo>
                  <a:pt x="3026" y="1233"/>
                </a:lnTo>
                <a:lnTo>
                  <a:pt x="3029" y="1229"/>
                </a:lnTo>
                <a:lnTo>
                  <a:pt x="3031" y="1224"/>
                </a:lnTo>
                <a:lnTo>
                  <a:pt x="3033" y="1221"/>
                </a:lnTo>
                <a:lnTo>
                  <a:pt x="3034" y="1220"/>
                </a:lnTo>
                <a:lnTo>
                  <a:pt x="3039" y="1217"/>
                </a:lnTo>
                <a:lnTo>
                  <a:pt x="3044" y="1216"/>
                </a:lnTo>
                <a:lnTo>
                  <a:pt x="3050" y="1214"/>
                </a:lnTo>
                <a:lnTo>
                  <a:pt x="3052" y="1213"/>
                </a:lnTo>
                <a:lnTo>
                  <a:pt x="3054" y="1211"/>
                </a:lnTo>
                <a:lnTo>
                  <a:pt x="3054" y="1210"/>
                </a:lnTo>
                <a:lnTo>
                  <a:pt x="3054" y="1209"/>
                </a:lnTo>
                <a:lnTo>
                  <a:pt x="3054" y="1206"/>
                </a:lnTo>
                <a:lnTo>
                  <a:pt x="3054" y="1203"/>
                </a:lnTo>
                <a:lnTo>
                  <a:pt x="3054" y="1200"/>
                </a:lnTo>
                <a:lnTo>
                  <a:pt x="3056" y="1197"/>
                </a:lnTo>
                <a:lnTo>
                  <a:pt x="3060" y="1193"/>
                </a:lnTo>
                <a:lnTo>
                  <a:pt x="3068" y="1186"/>
                </a:lnTo>
                <a:lnTo>
                  <a:pt x="3071" y="1183"/>
                </a:lnTo>
                <a:lnTo>
                  <a:pt x="3071" y="1180"/>
                </a:lnTo>
                <a:lnTo>
                  <a:pt x="3070" y="1178"/>
                </a:lnTo>
                <a:lnTo>
                  <a:pt x="3067" y="1175"/>
                </a:lnTo>
                <a:lnTo>
                  <a:pt x="3066" y="1173"/>
                </a:lnTo>
                <a:lnTo>
                  <a:pt x="3065" y="1170"/>
                </a:lnTo>
                <a:lnTo>
                  <a:pt x="3065" y="1167"/>
                </a:lnTo>
                <a:lnTo>
                  <a:pt x="3065" y="1164"/>
                </a:lnTo>
                <a:lnTo>
                  <a:pt x="3066" y="1162"/>
                </a:lnTo>
                <a:lnTo>
                  <a:pt x="3069" y="1161"/>
                </a:lnTo>
                <a:lnTo>
                  <a:pt x="3072" y="1159"/>
                </a:lnTo>
                <a:lnTo>
                  <a:pt x="3074" y="1158"/>
                </a:lnTo>
                <a:lnTo>
                  <a:pt x="3079" y="1149"/>
                </a:lnTo>
                <a:lnTo>
                  <a:pt x="3085" y="1140"/>
                </a:lnTo>
                <a:lnTo>
                  <a:pt x="3088" y="1135"/>
                </a:lnTo>
                <a:lnTo>
                  <a:pt x="3091" y="1131"/>
                </a:lnTo>
                <a:lnTo>
                  <a:pt x="3095" y="1127"/>
                </a:lnTo>
                <a:lnTo>
                  <a:pt x="3099" y="1124"/>
                </a:lnTo>
                <a:lnTo>
                  <a:pt x="3105" y="1121"/>
                </a:lnTo>
                <a:lnTo>
                  <a:pt x="3114" y="1118"/>
                </a:lnTo>
                <a:lnTo>
                  <a:pt x="3122" y="1114"/>
                </a:lnTo>
                <a:lnTo>
                  <a:pt x="3125" y="1112"/>
                </a:lnTo>
                <a:lnTo>
                  <a:pt x="3127" y="1110"/>
                </a:lnTo>
                <a:lnTo>
                  <a:pt x="3128" y="1106"/>
                </a:lnTo>
                <a:lnTo>
                  <a:pt x="3128" y="1101"/>
                </a:lnTo>
                <a:lnTo>
                  <a:pt x="3127" y="1090"/>
                </a:lnTo>
                <a:lnTo>
                  <a:pt x="3126" y="1087"/>
                </a:lnTo>
                <a:lnTo>
                  <a:pt x="3126" y="1084"/>
                </a:lnTo>
                <a:lnTo>
                  <a:pt x="3126" y="1082"/>
                </a:lnTo>
                <a:lnTo>
                  <a:pt x="3127" y="1079"/>
                </a:lnTo>
                <a:lnTo>
                  <a:pt x="3128" y="1077"/>
                </a:lnTo>
                <a:lnTo>
                  <a:pt x="3131" y="1075"/>
                </a:lnTo>
                <a:lnTo>
                  <a:pt x="3134" y="1073"/>
                </a:lnTo>
                <a:lnTo>
                  <a:pt x="3135" y="1071"/>
                </a:lnTo>
                <a:lnTo>
                  <a:pt x="3139" y="1070"/>
                </a:lnTo>
                <a:lnTo>
                  <a:pt x="3142" y="1069"/>
                </a:lnTo>
                <a:lnTo>
                  <a:pt x="3145" y="1068"/>
                </a:lnTo>
                <a:lnTo>
                  <a:pt x="3149" y="1068"/>
                </a:lnTo>
                <a:lnTo>
                  <a:pt x="3152" y="1068"/>
                </a:lnTo>
                <a:lnTo>
                  <a:pt x="3154" y="1069"/>
                </a:lnTo>
                <a:lnTo>
                  <a:pt x="3158" y="1071"/>
                </a:lnTo>
                <a:lnTo>
                  <a:pt x="3166" y="1075"/>
                </a:lnTo>
                <a:lnTo>
                  <a:pt x="3171" y="1078"/>
                </a:lnTo>
                <a:lnTo>
                  <a:pt x="3173" y="1079"/>
                </a:lnTo>
                <a:lnTo>
                  <a:pt x="3175" y="1079"/>
                </a:lnTo>
                <a:lnTo>
                  <a:pt x="3178" y="1080"/>
                </a:lnTo>
                <a:lnTo>
                  <a:pt x="3180" y="1080"/>
                </a:lnTo>
                <a:lnTo>
                  <a:pt x="3186" y="1079"/>
                </a:lnTo>
                <a:lnTo>
                  <a:pt x="3188" y="1078"/>
                </a:lnTo>
                <a:lnTo>
                  <a:pt x="3189" y="1076"/>
                </a:lnTo>
                <a:lnTo>
                  <a:pt x="3193" y="1071"/>
                </a:lnTo>
                <a:lnTo>
                  <a:pt x="3195" y="1067"/>
                </a:lnTo>
                <a:lnTo>
                  <a:pt x="3196" y="1066"/>
                </a:lnTo>
                <a:lnTo>
                  <a:pt x="3197" y="1065"/>
                </a:lnTo>
                <a:lnTo>
                  <a:pt x="3199" y="1064"/>
                </a:lnTo>
                <a:lnTo>
                  <a:pt x="3201" y="1064"/>
                </a:lnTo>
                <a:lnTo>
                  <a:pt x="3206" y="1064"/>
                </a:lnTo>
                <a:lnTo>
                  <a:pt x="3210" y="1064"/>
                </a:lnTo>
                <a:lnTo>
                  <a:pt x="3214" y="1062"/>
                </a:lnTo>
                <a:lnTo>
                  <a:pt x="3216" y="1061"/>
                </a:lnTo>
                <a:lnTo>
                  <a:pt x="3217" y="1059"/>
                </a:lnTo>
                <a:lnTo>
                  <a:pt x="3218" y="1055"/>
                </a:lnTo>
                <a:lnTo>
                  <a:pt x="3219" y="1053"/>
                </a:lnTo>
                <a:lnTo>
                  <a:pt x="3220" y="1051"/>
                </a:lnTo>
                <a:lnTo>
                  <a:pt x="3221" y="1049"/>
                </a:lnTo>
                <a:lnTo>
                  <a:pt x="3223" y="1048"/>
                </a:lnTo>
                <a:lnTo>
                  <a:pt x="3223" y="1045"/>
                </a:lnTo>
                <a:lnTo>
                  <a:pt x="3225" y="1045"/>
                </a:lnTo>
                <a:lnTo>
                  <a:pt x="3228" y="1046"/>
                </a:lnTo>
                <a:lnTo>
                  <a:pt x="3231" y="1046"/>
                </a:lnTo>
                <a:lnTo>
                  <a:pt x="3233" y="1046"/>
                </a:lnTo>
                <a:lnTo>
                  <a:pt x="3234" y="1045"/>
                </a:lnTo>
                <a:lnTo>
                  <a:pt x="3239" y="1049"/>
                </a:lnTo>
                <a:lnTo>
                  <a:pt x="3243" y="1052"/>
                </a:lnTo>
                <a:lnTo>
                  <a:pt x="3247" y="1056"/>
                </a:lnTo>
                <a:lnTo>
                  <a:pt x="3250" y="1059"/>
                </a:lnTo>
                <a:lnTo>
                  <a:pt x="3253" y="1063"/>
                </a:lnTo>
                <a:lnTo>
                  <a:pt x="3255" y="1067"/>
                </a:lnTo>
                <a:lnTo>
                  <a:pt x="3259" y="1076"/>
                </a:lnTo>
                <a:lnTo>
                  <a:pt x="3263" y="1085"/>
                </a:lnTo>
                <a:lnTo>
                  <a:pt x="3267" y="1094"/>
                </a:lnTo>
                <a:lnTo>
                  <a:pt x="3272" y="1102"/>
                </a:lnTo>
                <a:lnTo>
                  <a:pt x="3275" y="1106"/>
                </a:lnTo>
                <a:lnTo>
                  <a:pt x="3279" y="1110"/>
                </a:lnTo>
                <a:lnTo>
                  <a:pt x="3284" y="1110"/>
                </a:lnTo>
                <a:lnTo>
                  <a:pt x="3294" y="1121"/>
                </a:lnTo>
                <a:lnTo>
                  <a:pt x="3302" y="1128"/>
                </a:lnTo>
                <a:lnTo>
                  <a:pt x="3305" y="1131"/>
                </a:lnTo>
                <a:lnTo>
                  <a:pt x="3307" y="1133"/>
                </a:lnTo>
                <a:lnTo>
                  <a:pt x="3313" y="1135"/>
                </a:lnTo>
                <a:lnTo>
                  <a:pt x="3319" y="1136"/>
                </a:lnTo>
                <a:lnTo>
                  <a:pt x="3324" y="1138"/>
                </a:lnTo>
                <a:lnTo>
                  <a:pt x="3327" y="1139"/>
                </a:lnTo>
                <a:lnTo>
                  <a:pt x="3329" y="1141"/>
                </a:lnTo>
                <a:lnTo>
                  <a:pt x="3329" y="1147"/>
                </a:lnTo>
                <a:lnTo>
                  <a:pt x="3335" y="1147"/>
                </a:lnTo>
                <a:lnTo>
                  <a:pt x="3337" y="1148"/>
                </a:lnTo>
                <a:lnTo>
                  <a:pt x="3337" y="1149"/>
                </a:lnTo>
                <a:lnTo>
                  <a:pt x="3338" y="1150"/>
                </a:lnTo>
                <a:lnTo>
                  <a:pt x="3338" y="1151"/>
                </a:lnTo>
                <a:lnTo>
                  <a:pt x="3338" y="1154"/>
                </a:lnTo>
                <a:lnTo>
                  <a:pt x="3337" y="1156"/>
                </a:lnTo>
                <a:lnTo>
                  <a:pt x="3338" y="1158"/>
                </a:lnTo>
                <a:lnTo>
                  <a:pt x="3340" y="1159"/>
                </a:lnTo>
                <a:lnTo>
                  <a:pt x="3342" y="1160"/>
                </a:lnTo>
                <a:lnTo>
                  <a:pt x="3347" y="1162"/>
                </a:lnTo>
                <a:lnTo>
                  <a:pt x="3351" y="1163"/>
                </a:lnTo>
                <a:lnTo>
                  <a:pt x="3353" y="1165"/>
                </a:lnTo>
                <a:lnTo>
                  <a:pt x="3355" y="1166"/>
                </a:lnTo>
                <a:lnTo>
                  <a:pt x="3356" y="1169"/>
                </a:lnTo>
                <a:lnTo>
                  <a:pt x="3357" y="1173"/>
                </a:lnTo>
                <a:lnTo>
                  <a:pt x="3358" y="1184"/>
                </a:lnTo>
                <a:lnTo>
                  <a:pt x="3358" y="1189"/>
                </a:lnTo>
                <a:lnTo>
                  <a:pt x="3358" y="1193"/>
                </a:lnTo>
                <a:lnTo>
                  <a:pt x="3357" y="1194"/>
                </a:lnTo>
                <a:lnTo>
                  <a:pt x="3357" y="1195"/>
                </a:lnTo>
                <a:lnTo>
                  <a:pt x="3356" y="1195"/>
                </a:lnTo>
                <a:lnTo>
                  <a:pt x="3355" y="1195"/>
                </a:lnTo>
                <a:lnTo>
                  <a:pt x="3354" y="1197"/>
                </a:lnTo>
                <a:lnTo>
                  <a:pt x="3353" y="1199"/>
                </a:lnTo>
                <a:lnTo>
                  <a:pt x="3353" y="1203"/>
                </a:lnTo>
                <a:lnTo>
                  <a:pt x="3352" y="1211"/>
                </a:lnTo>
                <a:lnTo>
                  <a:pt x="3345" y="1212"/>
                </a:lnTo>
                <a:lnTo>
                  <a:pt x="3338" y="1213"/>
                </a:lnTo>
                <a:lnTo>
                  <a:pt x="3330" y="1213"/>
                </a:lnTo>
                <a:lnTo>
                  <a:pt x="3322" y="1213"/>
                </a:lnTo>
                <a:lnTo>
                  <a:pt x="3307" y="1212"/>
                </a:lnTo>
                <a:lnTo>
                  <a:pt x="3296" y="1211"/>
                </a:lnTo>
                <a:lnTo>
                  <a:pt x="3296" y="1212"/>
                </a:lnTo>
                <a:lnTo>
                  <a:pt x="3297" y="1213"/>
                </a:lnTo>
                <a:lnTo>
                  <a:pt x="3297" y="1216"/>
                </a:lnTo>
                <a:lnTo>
                  <a:pt x="3298" y="1218"/>
                </a:lnTo>
                <a:lnTo>
                  <a:pt x="3298" y="1219"/>
                </a:lnTo>
                <a:lnTo>
                  <a:pt x="3299" y="1220"/>
                </a:lnTo>
                <a:lnTo>
                  <a:pt x="3303" y="1223"/>
                </a:lnTo>
                <a:lnTo>
                  <a:pt x="3308" y="1226"/>
                </a:lnTo>
                <a:lnTo>
                  <a:pt x="3319" y="1232"/>
                </a:lnTo>
                <a:lnTo>
                  <a:pt x="3341" y="1242"/>
                </a:lnTo>
                <a:lnTo>
                  <a:pt x="3342" y="1235"/>
                </a:lnTo>
                <a:lnTo>
                  <a:pt x="3344" y="1226"/>
                </a:lnTo>
                <a:lnTo>
                  <a:pt x="3344" y="1219"/>
                </a:lnTo>
                <a:lnTo>
                  <a:pt x="3344" y="1218"/>
                </a:lnTo>
                <a:lnTo>
                  <a:pt x="3344" y="1220"/>
                </a:lnTo>
                <a:lnTo>
                  <a:pt x="3344" y="1214"/>
                </a:lnTo>
                <a:lnTo>
                  <a:pt x="3345" y="1214"/>
                </a:lnTo>
                <a:lnTo>
                  <a:pt x="3347" y="1214"/>
                </a:lnTo>
                <a:lnTo>
                  <a:pt x="3352" y="1214"/>
                </a:lnTo>
                <a:lnTo>
                  <a:pt x="3360" y="1217"/>
                </a:lnTo>
                <a:lnTo>
                  <a:pt x="3371" y="1198"/>
                </a:lnTo>
                <a:lnTo>
                  <a:pt x="3374" y="1193"/>
                </a:lnTo>
                <a:lnTo>
                  <a:pt x="3376" y="1187"/>
                </a:lnTo>
                <a:lnTo>
                  <a:pt x="3378" y="1182"/>
                </a:lnTo>
                <a:lnTo>
                  <a:pt x="3378" y="1180"/>
                </a:lnTo>
                <a:lnTo>
                  <a:pt x="3377" y="1178"/>
                </a:lnTo>
                <a:lnTo>
                  <a:pt x="3376" y="1176"/>
                </a:lnTo>
                <a:lnTo>
                  <a:pt x="3373" y="1174"/>
                </a:lnTo>
                <a:lnTo>
                  <a:pt x="3370" y="1171"/>
                </a:lnTo>
                <a:lnTo>
                  <a:pt x="3369" y="1169"/>
                </a:lnTo>
                <a:lnTo>
                  <a:pt x="3368" y="1164"/>
                </a:lnTo>
                <a:lnTo>
                  <a:pt x="3369" y="1161"/>
                </a:lnTo>
                <a:lnTo>
                  <a:pt x="3370" y="1158"/>
                </a:lnTo>
                <a:lnTo>
                  <a:pt x="3371" y="1155"/>
                </a:lnTo>
                <a:lnTo>
                  <a:pt x="3373" y="1152"/>
                </a:lnTo>
                <a:lnTo>
                  <a:pt x="3374" y="1151"/>
                </a:lnTo>
                <a:lnTo>
                  <a:pt x="3376" y="1151"/>
                </a:lnTo>
                <a:lnTo>
                  <a:pt x="3379" y="1151"/>
                </a:lnTo>
                <a:lnTo>
                  <a:pt x="3382" y="1152"/>
                </a:lnTo>
                <a:lnTo>
                  <a:pt x="3386" y="1154"/>
                </a:lnTo>
                <a:lnTo>
                  <a:pt x="3394" y="1158"/>
                </a:lnTo>
                <a:lnTo>
                  <a:pt x="3394" y="1164"/>
                </a:lnTo>
                <a:lnTo>
                  <a:pt x="3396" y="1164"/>
                </a:lnTo>
                <a:lnTo>
                  <a:pt x="3398" y="1164"/>
                </a:lnTo>
                <a:lnTo>
                  <a:pt x="3398" y="1163"/>
                </a:lnTo>
                <a:lnTo>
                  <a:pt x="3399" y="1162"/>
                </a:lnTo>
                <a:lnTo>
                  <a:pt x="3399" y="1159"/>
                </a:lnTo>
                <a:lnTo>
                  <a:pt x="3398" y="1155"/>
                </a:lnTo>
                <a:lnTo>
                  <a:pt x="3394" y="1148"/>
                </a:lnTo>
                <a:lnTo>
                  <a:pt x="3391" y="1144"/>
                </a:lnTo>
                <a:lnTo>
                  <a:pt x="3388" y="1141"/>
                </a:lnTo>
                <a:lnTo>
                  <a:pt x="3385" y="1138"/>
                </a:lnTo>
                <a:lnTo>
                  <a:pt x="3377" y="1133"/>
                </a:lnTo>
                <a:lnTo>
                  <a:pt x="3376" y="1132"/>
                </a:lnTo>
                <a:lnTo>
                  <a:pt x="3373" y="1132"/>
                </a:lnTo>
                <a:lnTo>
                  <a:pt x="3369" y="1133"/>
                </a:lnTo>
                <a:lnTo>
                  <a:pt x="3367" y="1130"/>
                </a:lnTo>
                <a:lnTo>
                  <a:pt x="3365" y="1128"/>
                </a:lnTo>
                <a:lnTo>
                  <a:pt x="3360" y="1124"/>
                </a:lnTo>
                <a:lnTo>
                  <a:pt x="3362" y="1123"/>
                </a:lnTo>
                <a:lnTo>
                  <a:pt x="3362" y="1122"/>
                </a:lnTo>
                <a:lnTo>
                  <a:pt x="3362" y="1118"/>
                </a:lnTo>
                <a:lnTo>
                  <a:pt x="3360" y="1113"/>
                </a:lnTo>
                <a:lnTo>
                  <a:pt x="3347" y="1111"/>
                </a:lnTo>
                <a:lnTo>
                  <a:pt x="3342" y="1110"/>
                </a:lnTo>
                <a:lnTo>
                  <a:pt x="3338" y="1109"/>
                </a:lnTo>
                <a:lnTo>
                  <a:pt x="3334" y="1107"/>
                </a:lnTo>
                <a:lnTo>
                  <a:pt x="3330" y="1104"/>
                </a:lnTo>
                <a:lnTo>
                  <a:pt x="3327" y="1100"/>
                </a:lnTo>
                <a:lnTo>
                  <a:pt x="3324" y="1096"/>
                </a:lnTo>
                <a:lnTo>
                  <a:pt x="3323" y="1094"/>
                </a:lnTo>
                <a:lnTo>
                  <a:pt x="3322" y="1091"/>
                </a:lnTo>
                <a:lnTo>
                  <a:pt x="3321" y="1087"/>
                </a:lnTo>
                <a:lnTo>
                  <a:pt x="3320" y="1082"/>
                </a:lnTo>
                <a:lnTo>
                  <a:pt x="3319" y="1079"/>
                </a:lnTo>
                <a:lnTo>
                  <a:pt x="3318" y="1076"/>
                </a:lnTo>
                <a:lnTo>
                  <a:pt x="3316" y="1073"/>
                </a:lnTo>
                <a:lnTo>
                  <a:pt x="3313" y="1070"/>
                </a:lnTo>
                <a:lnTo>
                  <a:pt x="3309" y="1067"/>
                </a:lnTo>
                <a:lnTo>
                  <a:pt x="3304" y="1064"/>
                </a:lnTo>
                <a:lnTo>
                  <a:pt x="3295" y="1058"/>
                </a:lnTo>
                <a:lnTo>
                  <a:pt x="3287" y="1054"/>
                </a:lnTo>
                <a:lnTo>
                  <a:pt x="3288" y="1051"/>
                </a:lnTo>
                <a:lnTo>
                  <a:pt x="3287" y="1048"/>
                </a:lnTo>
                <a:lnTo>
                  <a:pt x="3287" y="1045"/>
                </a:lnTo>
                <a:lnTo>
                  <a:pt x="3287" y="1043"/>
                </a:lnTo>
                <a:lnTo>
                  <a:pt x="3289" y="1040"/>
                </a:lnTo>
                <a:lnTo>
                  <a:pt x="3291" y="1036"/>
                </a:lnTo>
                <a:lnTo>
                  <a:pt x="3296" y="1029"/>
                </a:lnTo>
                <a:lnTo>
                  <a:pt x="3293" y="1026"/>
                </a:lnTo>
                <a:lnTo>
                  <a:pt x="3291" y="1025"/>
                </a:lnTo>
                <a:lnTo>
                  <a:pt x="3290" y="1026"/>
                </a:lnTo>
                <a:lnTo>
                  <a:pt x="3290" y="1020"/>
                </a:lnTo>
                <a:lnTo>
                  <a:pt x="3297" y="1018"/>
                </a:lnTo>
                <a:lnTo>
                  <a:pt x="3303" y="1017"/>
                </a:lnTo>
                <a:lnTo>
                  <a:pt x="3309" y="1016"/>
                </a:lnTo>
                <a:lnTo>
                  <a:pt x="3315" y="1014"/>
                </a:lnTo>
                <a:lnTo>
                  <a:pt x="3314" y="1016"/>
                </a:lnTo>
                <a:lnTo>
                  <a:pt x="3313" y="1019"/>
                </a:lnTo>
                <a:lnTo>
                  <a:pt x="3312" y="1022"/>
                </a:lnTo>
                <a:lnTo>
                  <a:pt x="3313" y="1024"/>
                </a:lnTo>
                <a:lnTo>
                  <a:pt x="3314" y="1026"/>
                </a:lnTo>
                <a:lnTo>
                  <a:pt x="3315" y="1028"/>
                </a:lnTo>
                <a:lnTo>
                  <a:pt x="3314" y="1031"/>
                </a:lnTo>
                <a:lnTo>
                  <a:pt x="3314" y="1033"/>
                </a:lnTo>
                <a:lnTo>
                  <a:pt x="3313" y="1036"/>
                </a:lnTo>
                <a:lnTo>
                  <a:pt x="3313" y="1038"/>
                </a:lnTo>
                <a:lnTo>
                  <a:pt x="3314" y="1040"/>
                </a:lnTo>
                <a:lnTo>
                  <a:pt x="3315" y="1043"/>
                </a:lnTo>
                <a:lnTo>
                  <a:pt x="3317" y="1042"/>
                </a:lnTo>
                <a:lnTo>
                  <a:pt x="3321" y="1041"/>
                </a:lnTo>
                <a:lnTo>
                  <a:pt x="3322" y="1040"/>
                </a:lnTo>
                <a:lnTo>
                  <a:pt x="3323" y="1040"/>
                </a:lnTo>
                <a:lnTo>
                  <a:pt x="3323" y="1039"/>
                </a:lnTo>
                <a:lnTo>
                  <a:pt x="3323" y="1038"/>
                </a:lnTo>
                <a:lnTo>
                  <a:pt x="3321" y="1037"/>
                </a:lnTo>
                <a:lnTo>
                  <a:pt x="3322" y="1036"/>
                </a:lnTo>
                <a:lnTo>
                  <a:pt x="3324" y="1035"/>
                </a:lnTo>
                <a:lnTo>
                  <a:pt x="3327" y="1035"/>
                </a:lnTo>
                <a:lnTo>
                  <a:pt x="3329" y="1034"/>
                </a:lnTo>
                <a:lnTo>
                  <a:pt x="3331" y="1027"/>
                </a:lnTo>
                <a:lnTo>
                  <a:pt x="3332" y="1023"/>
                </a:lnTo>
                <a:lnTo>
                  <a:pt x="3333" y="1024"/>
                </a:lnTo>
                <a:lnTo>
                  <a:pt x="3333" y="1025"/>
                </a:lnTo>
                <a:lnTo>
                  <a:pt x="3334" y="1026"/>
                </a:lnTo>
                <a:lnTo>
                  <a:pt x="3338" y="1029"/>
                </a:lnTo>
                <a:lnTo>
                  <a:pt x="3335" y="1037"/>
                </a:lnTo>
                <a:lnTo>
                  <a:pt x="3335" y="1041"/>
                </a:lnTo>
                <a:lnTo>
                  <a:pt x="3335" y="1043"/>
                </a:lnTo>
                <a:lnTo>
                  <a:pt x="3335" y="1045"/>
                </a:lnTo>
                <a:lnTo>
                  <a:pt x="3346" y="1054"/>
                </a:lnTo>
                <a:lnTo>
                  <a:pt x="3346" y="1056"/>
                </a:lnTo>
                <a:lnTo>
                  <a:pt x="3346" y="1057"/>
                </a:lnTo>
                <a:lnTo>
                  <a:pt x="3345" y="1059"/>
                </a:lnTo>
                <a:lnTo>
                  <a:pt x="3343" y="1061"/>
                </a:lnTo>
                <a:lnTo>
                  <a:pt x="3344" y="1062"/>
                </a:lnTo>
                <a:lnTo>
                  <a:pt x="3360" y="1074"/>
                </a:lnTo>
                <a:lnTo>
                  <a:pt x="3363" y="1074"/>
                </a:lnTo>
                <a:lnTo>
                  <a:pt x="3366" y="1073"/>
                </a:lnTo>
                <a:lnTo>
                  <a:pt x="3369" y="1073"/>
                </a:lnTo>
                <a:lnTo>
                  <a:pt x="3372" y="1074"/>
                </a:lnTo>
                <a:lnTo>
                  <a:pt x="3375" y="1076"/>
                </a:lnTo>
                <a:lnTo>
                  <a:pt x="3377" y="1080"/>
                </a:lnTo>
                <a:lnTo>
                  <a:pt x="3380" y="1085"/>
                </a:lnTo>
                <a:lnTo>
                  <a:pt x="3383" y="1088"/>
                </a:lnTo>
                <a:lnTo>
                  <a:pt x="3387" y="1089"/>
                </a:lnTo>
                <a:lnTo>
                  <a:pt x="3392" y="1090"/>
                </a:lnTo>
                <a:lnTo>
                  <a:pt x="3396" y="1091"/>
                </a:lnTo>
                <a:lnTo>
                  <a:pt x="3398" y="1092"/>
                </a:lnTo>
                <a:lnTo>
                  <a:pt x="3400" y="1093"/>
                </a:lnTo>
                <a:lnTo>
                  <a:pt x="3401" y="1095"/>
                </a:lnTo>
                <a:lnTo>
                  <a:pt x="3401" y="1097"/>
                </a:lnTo>
                <a:lnTo>
                  <a:pt x="3402" y="1100"/>
                </a:lnTo>
                <a:lnTo>
                  <a:pt x="3402" y="1101"/>
                </a:lnTo>
                <a:lnTo>
                  <a:pt x="3403" y="1102"/>
                </a:lnTo>
                <a:lnTo>
                  <a:pt x="3420" y="1109"/>
                </a:lnTo>
                <a:lnTo>
                  <a:pt x="3422" y="1112"/>
                </a:lnTo>
                <a:lnTo>
                  <a:pt x="3423" y="1114"/>
                </a:lnTo>
                <a:lnTo>
                  <a:pt x="3423" y="1115"/>
                </a:lnTo>
                <a:lnTo>
                  <a:pt x="3424" y="1116"/>
                </a:lnTo>
                <a:lnTo>
                  <a:pt x="3424" y="1119"/>
                </a:lnTo>
                <a:lnTo>
                  <a:pt x="3424" y="1122"/>
                </a:lnTo>
                <a:lnTo>
                  <a:pt x="3424" y="1124"/>
                </a:lnTo>
                <a:lnTo>
                  <a:pt x="3423" y="1129"/>
                </a:lnTo>
                <a:lnTo>
                  <a:pt x="3420" y="1140"/>
                </a:lnTo>
                <a:lnTo>
                  <a:pt x="3419" y="1145"/>
                </a:lnTo>
                <a:lnTo>
                  <a:pt x="3420" y="1150"/>
                </a:lnTo>
                <a:lnTo>
                  <a:pt x="3437" y="1173"/>
                </a:lnTo>
                <a:lnTo>
                  <a:pt x="3448" y="1186"/>
                </a:lnTo>
                <a:lnTo>
                  <a:pt x="3448" y="1189"/>
                </a:lnTo>
                <a:lnTo>
                  <a:pt x="3450" y="1189"/>
                </a:lnTo>
                <a:lnTo>
                  <a:pt x="3452" y="1189"/>
                </a:lnTo>
                <a:lnTo>
                  <a:pt x="3454" y="1188"/>
                </a:lnTo>
                <a:lnTo>
                  <a:pt x="3456" y="1189"/>
                </a:lnTo>
                <a:lnTo>
                  <a:pt x="3456" y="1190"/>
                </a:lnTo>
                <a:lnTo>
                  <a:pt x="3456" y="1192"/>
                </a:lnTo>
                <a:lnTo>
                  <a:pt x="3456" y="1193"/>
                </a:lnTo>
                <a:lnTo>
                  <a:pt x="3453" y="1192"/>
                </a:lnTo>
                <a:lnTo>
                  <a:pt x="3454" y="1201"/>
                </a:lnTo>
                <a:lnTo>
                  <a:pt x="3453" y="1209"/>
                </a:lnTo>
                <a:lnTo>
                  <a:pt x="3455" y="1208"/>
                </a:lnTo>
                <a:lnTo>
                  <a:pt x="3457" y="1206"/>
                </a:lnTo>
                <a:lnTo>
                  <a:pt x="3458" y="1204"/>
                </a:lnTo>
                <a:lnTo>
                  <a:pt x="3459" y="1203"/>
                </a:lnTo>
                <a:lnTo>
                  <a:pt x="3464" y="1202"/>
                </a:lnTo>
                <a:lnTo>
                  <a:pt x="3468" y="1202"/>
                </a:lnTo>
                <a:lnTo>
                  <a:pt x="3472" y="1204"/>
                </a:lnTo>
                <a:lnTo>
                  <a:pt x="3476" y="1206"/>
                </a:lnTo>
                <a:lnTo>
                  <a:pt x="3482" y="1211"/>
                </a:lnTo>
                <a:lnTo>
                  <a:pt x="3485" y="1213"/>
                </a:lnTo>
                <a:lnTo>
                  <a:pt x="3487" y="1214"/>
                </a:lnTo>
                <a:lnTo>
                  <a:pt x="3482" y="1213"/>
                </a:lnTo>
                <a:lnTo>
                  <a:pt x="3478" y="1212"/>
                </a:lnTo>
                <a:lnTo>
                  <a:pt x="3475" y="1211"/>
                </a:lnTo>
                <a:lnTo>
                  <a:pt x="3472" y="1211"/>
                </a:lnTo>
                <a:lnTo>
                  <a:pt x="3467" y="1212"/>
                </a:lnTo>
                <a:lnTo>
                  <a:pt x="3459" y="1211"/>
                </a:lnTo>
                <a:lnTo>
                  <a:pt x="3462" y="1225"/>
                </a:lnTo>
                <a:lnTo>
                  <a:pt x="3464" y="1230"/>
                </a:lnTo>
                <a:lnTo>
                  <a:pt x="3464" y="1233"/>
                </a:lnTo>
                <a:lnTo>
                  <a:pt x="3465" y="1237"/>
                </a:lnTo>
                <a:lnTo>
                  <a:pt x="3475" y="1237"/>
                </a:lnTo>
                <a:lnTo>
                  <a:pt x="3487" y="1237"/>
                </a:lnTo>
                <a:lnTo>
                  <a:pt x="3485" y="1233"/>
                </a:lnTo>
                <a:lnTo>
                  <a:pt x="3483" y="1230"/>
                </a:lnTo>
                <a:lnTo>
                  <a:pt x="3484" y="1229"/>
                </a:lnTo>
                <a:lnTo>
                  <a:pt x="3484" y="1228"/>
                </a:lnTo>
                <a:lnTo>
                  <a:pt x="3486" y="1228"/>
                </a:lnTo>
                <a:lnTo>
                  <a:pt x="3487" y="1228"/>
                </a:lnTo>
                <a:lnTo>
                  <a:pt x="3491" y="1228"/>
                </a:lnTo>
                <a:lnTo>
                  <a:pt x="3495" y="1229"/>
                </a:lnTo>
                <a:lnTo>
                  <a:pt x="3497" y="1229"/>
                </a:lnTo>
                <a:lnTo>
                  <a:pt x="3498" y="1228"/>
                </a:lnTo>
                <a:lnTo>
                  <a:pt x="3495" y="1220"/>
                </a:lnTo>
                <a:lnTo>
                  <a:pt x="3494" y="1220"/>
                </a:lnTo>
                <a:lnTo>
                  <a:pt x="3491" y="1219"/>
                </a:lnTo>
                <a:lnTo>
                  <a:pt x="3490" y="1219"/>
                </a:lnTo>
                <a:lnTo>
                  <a:pt x="3491" y="1218"/>
                </a:lnTo>
                <a:lnTo>
                  <a:pt x="3493" y="1217"/>
                </a:lnTo>
                <a:lnTo>
                  <a:pt x="3496" y="1216"/>
                </a:lnTo>
                <a:lnTo>
                  <a:pt x="3498" y="1215"/>
                </a:lnTo>
                <a:lnTo>
                  <a:pt x="3501" y="1216"/>
                </a:lnTo>
                <a:lnTo>
                  <a:pt x="3504" y="1218"/>
                </a:lnTo>
                <a:lnTo>
                  <a:pt x="3506" y="1219"/>
                </a:lnTo>
                <a:lnTo>
                  <a:pt x="3510" y="1220"/>
                </a:lnTo>
                <a:lnTo>
                  <a:pt x="3510" y="1209"/>
                </a:lnTo>
                <a:lnTo>
                  <a:pt x="3504" y="1206"/>
                </a:lnTo>
                <a:lnTo>
                  <a:pt x="3506" y="1206"/>
                </a:lnTo>
                <a:lnTo>
                  <a:pt x="3509" y="1206"/>
                </a:lnTo>
                <a:lnTo>
                  <a:pt x="3512" y="1205"/>
                </a:lnTo>
                <a:lnTo>
                  <a:pt x="3515" y="1206"/>
                </a:lnTo>
                <a:lnTo>
                  <a:pt x="3517" y="1208"/>
                </a:lnTo>
                <a:lnTo>
                  <a:pt x="3520" y="1213"/>
                </a:lnTo>
                <a:lnTo>
                  <a:pt x="3521" y="1215"/>
                </a:lnTo>
                <a:lnTo>
                  <a:pt x="3521" y="1214"/>
                </a:lnTo>
                <a:lnTo>
                  <a:pt x="3521" y="1211"/>
                </a:lnTo>
                <a:lnTo>
                  <a:pt x="3520" y="1205"/>
                </a:lnTo>
                <a:lnTo>
                  <a:pt x="3519" y="1203"/>
                </a:lnTo>
                <a:lnTo>
                  <a:pt x="3518" y="1200"/>
                </a:lnTo>
                <a:lnTo>
                  <a:pt x="3516" y="1199"/>
                </a:lnTo>
                <a:lnTo>
                  <a:pt x="3513" y="1198"/>
                </a:lnTo>
                <a:lnTo>
                  <a:pt x="3509" y="1198"/>
                </a:lnTo>
                <a:lnTo>
                  <a:pt x="3507" y="1197"/>
                </a:lnTo>
                <a:lnTo>
                  <a:pt x="3505" y="1195"/>
                </a:lnTo>
                <a:lnTo>
                  <a:pt x="3503" y="1191"/>
                </a:lnTo>
                <a:lnTo>
                  <a:pt x="3500" y="1188"/>
                </a:lnTo>
                <a:lnTo>
                  <a:pt x="3499" y="1187"/>
                </a:lnTo>
                <a:lnTo>
                  <a:pt x="3498" y="1186"/>
                </a:lnTo>
                <a:lnTo>
                  <a:pt x="3496" y="1186"/>
                </a:lnTo>
                <a:lnTo>
                  <a:pt x="3495" y="1186"/>
                </a:lnTo>
                <a:lnTo>
                  <a:pt x="3494" y="1187"/>
                </a:lnTo>
                <a:lnTo>
                  <a:pt x="3493" y="1187"/>
                </a:lnTo>
                <a:lnTo>
                  <a:pt x="3492" y="1189"/>
                </a:lnTo>
                <a:lnTo>
                  <a:pt x="3491" y="1189"/>
                </a:lnTo>
                <a:lnTo>
                  <a:pt x="3490" y="1189"/>
                </a:lnTo>
                <a:lnTo>
                  <a:pt x="3489" y="1188"/>
                </a:lnTo>
                <a:lnTo>
                  <a:pt x="3489" y="1186"/>
                </a:lnTo>
                <a:lnTo>
                  <a:pt x="3489" y="1185"/>
                </a:lnTo>
                <a:lnTo>
                  <a:pt x="3487" y="1183"/>
                </a:lnTo>
                <a:lnTo>
                  <a:pt x="3487" y="1178"/>
                </a:lnTo>
                <a:lnTo>
                  <a:pt x="3492" y="1178"/>
                </a:lnTo>
                <a:lnTo>
                  <a:pt x="3493" y="1178"/>
                </a:lnTo>
                <a:lnTo>
                  <a:pt x="3494" y="1178"/>
                </a:lnTo>
                <a:lnTo>
                  <a:pt x="3494" y="1177"/>
                </a:lnTo>
                <a:lnTo>
                  <a:pt x="3494" y="1176"/>
                </a:lnTo>
                <a:lnTo>
                  <a:pt x="3493" y="1173"/>
                </a:lnTo>
                <a:lnTo>
                  <a:pt x="3491" y="1170"/>
                </a:lnTo>
                <a:lnTo>
                  <a:pt x="3489" y="1167"/>
                </a:lnTo>
                <a:lnTo>
                  <a:pt x="3484" y="1161"/>
                </a:lnTo>
                <a:lnTo>
                  <a:pt x="3481" y="1155"/>
                </a:lnTo>
                <a:lnTo>
                  <a:pt x="3488" y="1145"/>
                </a:lnTo>
                <a:lnTo>
                  <a:pt x="3490" y="1143"/>
                </a:lnTo>
                <a:lnTo>
                  <a:pt x="3491" y="1142"/>
                </a:lnTo>
                <a:lnTo>
                  <a:pt x="3491" y="1144"/>
                </a:lnTo>
                <a:lnTo>
                  <a:pt x="3490" y="1150"/>
                </a:lnTo>
                <a:lnTo>
                  <a:pt x="3492" y="1150"/>
                </a:lnTo>
                <a:lnTo>
                  <a:pt x="3493" y="1151"/>
                </a:lnTo>
                <a:lnTo>
                  <a:pt x="3494" y="1152"/>
                </a:lnTo>
                <a:lnTo>
                  <a:pt x="3494" y="1155"/>
                </a:lnTo>
                <a:lnTo>
                  <a:pt x="3495" y="1158"/>
                </a:lnTo>
                <a:lnTo>
                  <a:pt x="3498" y="1157"/>
                </a:lnTo>
                <a:lnTo>
                  <a:pt x="3498" y="1156"/>
                </a:lnTo>
                <a:lnTo>
                  <a:pt x="3498" y="1155"/>
                </a:lnTo>
                <a:lnTo>
                  <a:pt x="3498" y="1152"/>
                </a:lnTo>
                <a:lnTo>
                  <a:pt x="3508" y="1151"/>
                </a:lnTo>
                <a:lnTo>
                  <a:pt x="3511" y="1151"/>
                </a:lnTo>
                <a:lnTo>
                  <a:pt x="3513" y="1150"/>
                </a:lnTo>
                <a:lnTo>
                  <a:pt x="3513" y="1148"/>
                </a:lnTo>
                <a:lnTo>
                  <a:pt x="3512" y="1146"/>
                </a:lnTo>
                <a:lnTo>
                  <a:pt x="3504" y="1135"/>
                </a:lnTo>
                <a:lnTo>
                  <a:pt x="3517" y="1136"/>
                </a:lnTo>
                <a:lnTo>
                  <a:pt x="3526" y="1137"/>
                </a:lnTo>
                <a:lnTo>
                  <a:pt x="3535" y="1136"/>
                </a:lnTo>
                <a:lnTo>
                  <a:pt x="3546" y="1135"/>
                </a:lnTo>
                <a:lnTo>
                  <a:pt x="3547" y="1140"/>
                </a:lnTo>
                <a:lnTo>
                  <a:pt x="3549" y="1144"/>
                </a:lnTo>
                <a:lnTo>
                  <a:pt x="3549" y="1147"/>
                </a:lnTo>
                <a:lnTo>
                  <a:pt x="3550" y="1151"/>
                </a:lnTo>
                <a:lnTo>
                  <a:pt x="3552" y="1153"/>
                </a:lnTo>
                <a:lnTo>
                  <a:pt x="3554" y="1152"/>
                </a:lnTo>
                <a:lnTo>
                  <a:pt x="3557" y="1150"/>
                </a:lnTo>
                <a:lnTo>
                  <a:pt x="3563" y="1147"/>
                </a:lnTo>
                <a:lnTo>
                  <a:pt x="3560" y="1150"/>
                </a:lnTo>
                <a:lnTo>
                  <a:pt x="3557" y="1154"/>
                </a:lnTo>
                <a:lnTo>
                  <a:pt x="3552" y="1161"/>
                </a:lnTo>
                <a:lnTo>
                  <a:pt x="3550" y="1160"/>
                </a:lnTo>
                <a:lnTo>
                  <a:pt x="3549" y="1161"/>
                </a:lnTo>
                <a:lnTo>
                  <a:pt x="3549" y="1162"/>
                </a:lnTo>
                <a:lnTo>
                  <a:pt x="3549" y="1164"/>
                </a:lnTo>
                <a:lnTo>
                  <a:pt x="3549" y="1169"/>
                </a:lnTo>
                <a:lnTo>
                  <a:pt x="3549" y="1172"/>
                </a:lnTo>
                <a:lnTo>
                  <a:pt x="3555" y="1173"/>
                </a:lnTo>
                <a:lnTo>
                  <a:pt x="3558" y="1174"/>
                </a:lnTo>
                <a:lnTo>
                  <a:pt x="3560" y="1175"/>
                </a:lnTo>
                <a:lnTo>
                  <a:pt x="3561" y="1178"/>
                </a:lnTo>
                <a:lnTo>
                  <a:pt x="3562" y="1181"/>
                </a:lnTo>
                <a:lnTo>
                  <a:pt x="3561" y="1183"/>
                </a:lnTo>
                <a:lnTo>
                  <a:pt x="3561" y="1185"/>
                </a:lnTo>
                <a:lnTo>
                  <a:pt x="3560" y="1190"/>
                </a:lnTo>
                <a:lnTo>
                  <a:pt x="3560" y="1192"/>
                </a:lnTo>
                <a:lnTo>
                  <a:pt x="3560" y="1195"/>
                </a:lnTo>
                <a:lnTo>
                  <a:pt x="3563" y="1197"/>
                </a:lnTo>
                <a:lnTo>
                  <a:pt x="3565" y="1198"/>
                </a:lnTo>
                <a:lnTo>
                  <a:pt x="3565" y="1199"/>
                </a:lnTo>
                <a:lnTo>
                  <a:pt x="3566" y="1200"/>
                </a:lnTo>
                <a:lnTo>
                  <a:pt x="3561" y="1201"/>
                </a:lnTo>
                <a:lnTo>
                  <a:pt x="3558" y="1201"/>
                </a:lnTo>
                <a:lnTo>
                  <a:pt x="3552" y="1203"/>
                </a:lnTo>
                <a:lnTo>
                  <a:pt x="3553" y="1204"/>
                </a:lnTo>
                <a:lnTo>
                  <a:pt x="3553" y="1205"/>
                </a:lnTo>
                <a:lnTo>
                  <a:pt x="3554" y="1208"/>
                </a:lnTo>
                <a:lnTo>
                  <a:pt x="3555" y="1211"/>
                </a:lnTo>
                <a:lnTo>
                  <a:pt x="3556" y="1211"/>
                </a:lnTo>
                <a:lnTo>
                  <a:pt x="3558" y="1210"/>
                </a:lnTo>
                <a:lnTo>
                  <a:pt x="3563" y="1209"/>
                </a:lnTo>
                <a:lnTo>
                  <a:pt x="3564" y="1216"/>
                </a:lnTo>
                <a:lnTo>
                  <a:pt x="3565" y="1222"/>
                </a:lnTo>
                <a:lnTo>
                  <a:pt x="3566" y="1234"/>
                </a:lnTo>
                <a:lnTo>
                  <a:pt x="3567" y="1234"/>
                </a:lnTo>
                <a:lnTo>
                  <a:pt x="3569" y="1234"/>
                </a:lnTo>
                <a:lnTo>
                  <a:pt x="3573" y="1234"/>
                </a:lnTo>
                <a:lnTo>
                  <a:pt x="3577" y="1233"/>
                </a:lnTo>
                <a:lnTo>
                  <a:pt x="3578" y="1233"/>
                </a:lnTo>
                <a:lnTo>
                  <a:pt x="3580" y="1234"/>
                </a:lnTo>
                <a:lnTo>
                  <a:pt x="3580" y="1242"/>
                </a:lnTo>
                <a:lnTo>
                  <a:pt x="3581" y="1243"/>
                </a:lnTo>
                <a:lnTo>
                  <a:pt x="3583" y="1243"/>
                </a:lnTo>
                <a:lnTo>
                  <a:pt x="3585" y="1242"/>
                </a:lnTo>
                <a:lnTo>
                  <a:pt x="3591" y="1240"/>
                </a:lnTo>
                <a:lnTo>
                  <a:pt x="3600" y="1251"/>
                </a:lnTo>
                <a:lnTo>
                  <a:pt x="3605" y="1257"/>
                </a:lnTo>
                <a:lnTo>
                  <a:pt x="3611" y="1262"/>
                </a:lnTo>
                <a:lnTo>
                  <a:pt x="3612" y="1261"/>
                </a:lnTo>
                <a:lnTo>
                  <a:pt x="3614" y="1261"/>
                </a:lnTo>
                <a:lnTo>
                  <a:pt x="3616" y="1261"/>
                </a:lnTo>
                <a:lnTo>
                  <a:pt x="3619" y="1260"/>
                </a:lnTo>
                <a:lnTo>
                  <a:pt x="3620" y="1260"/>
                </a:lnTo>
                <a:lnTo>
                  <a:pt x="3622" y="1259"/>
                </a:lnTo>
                <a:lnTo>
                  <a:pt x="3624" y="1258"/>
                </a:lnTo>
                <a:lnTo>
                  <a:pt x="3625" y="1256"/>
                </a:lnTo>
                <a:lnTo>
                  <a:pt x="3627" y="1252"/>
                </a:lnTo>
                <a:lnTo>
                  <a:pt x="3629" y="1249"/>
                </a:lnTo>
                <a:lnTo>
                  <a:pt x="3631" y="1246"/>
                </a:lnTo>
                <a:lnTo>
                  <a:pt x="3632" y="1244"/>
                </a:lnTo>
                <a:lnTo>
                  <a:pt x="3633" y="1244"/>
                </a:lnTo>
                <a:lnTo>
                  <a:pt x="3635" y="1243"/>
                </a:lnTo>
                <a:lnTo>
                  <a:pt x="3638" y="1244"/>
                </a:lnTo>
                <a:lnTo>
                  <a:pt x="3640" y="1244"/>
                </a:lnTo>
                <a:lnTo>
                  <a:pt x="3644" y="1246"/>
                </a:lnTo>
                <a:lnTo>
                  <a:pt x="3653" y="1251"/>
                </a:lnTo>
                <a:lnTo>
                  <a:pt x="3659" y="1257"/>
                </a:lnTo>
                <a:lnTo>
                  <a:pt x="3662" y="1260"/>
                </a:lnTo>
                <a:lnTo>
                  <a:pt x="3663" y="1261"/>
                </a:lnTo>
                <a:lnTo>
                  <a:pt x="3664" y="1262"/>
                </a:lnTo>
                <a:lnTo>
                  <a:pt x="3668" y="1262"/>
                </a:lnTo>
                <a:lnTo>
                  <a:pt x="3671" y="1262"/>
                </a:lnTo>
                <a:lnTo>
                  <a:pt x="3677" y="1261"/>
                </a:lnTo>
                <a:lnTo>
                  <a:pt x="3683" y="1259"/>
                </a:lnTo>
                <a:lnTo>
                  <a:pt x="3688" y="1255"/>
                </a:lnTo>
                <a:lnTo>
                  <a:pt x="3692" y="1252"/>
                </a:lnTo>
                <a:lnTo>
                  <a:pt x="3696" y="1249"/>
                </a:lnTo>
                <a:lnTo>
                  <a:pt x="3699" y="1246"/>
                </a:lnTo>
                <a:lnTo>
                  <a:pt x="3701" y="1245"/>
                </a:lnTo>
                <a:lnTo>
                  <a:pt x="3702" y="1245"/>
                </a:lnTo>
                <a:lnTo>
                  <a:pt x="3703" y="1246"/>
                </a:lnTo>
                <a:lnTo>
                  <a:pt x="3705" y="1247"/>
                </a:lnTo>
                <a:lnTo>
                  <a:pt x="3708" y="1248"/>
                </a:lnTo>
                <a:lnTo>
                  <a:pt x="3710" y="1249"/>
                </a:lnTo>
                <a:lnTo>
                  <a:pt x="3712" y="1248"/>
                </a:lnTo>
                <a:lnTo>
                  <a:pt x="3713" y="1247"/>
                </a:lnTo>
                <a:lnTo>
                  <a:pt x="3714" y="1246"/>
                </a:lnTo>
                <a:lnTo>
                  <a:pt x="3716" y="1243"/>
                </a:lnTo>
                <a:lnTo>
                  <a:pt x="3718" y="1239"/>
                </a:lnTo>
                <a:lnTo>
                  <a:pt x="3720" y="1237"/>
                </a:lnTo>
                <a:lnTo>
                  <a:pt x="3720" y="1238"/>
                </a:lnTo>
                <a:lnTo>
                  <a:pt x="3721" y="1239"/>
                </a:lnTo>
                <a:lnTo>
                  <a:pt x="3722" y="1242"/>
                </a:lnTo>
                <a:lnTo>
                  <a:pt x="3723" y="1246"/>
                </a:lnTo>
                <a:lnTo>
                  <a:pt x="3723" y="1251"/>
                </a:lnTo>
                <a:lnTo>
                  <a:pt x="3718" y="1254"/>
                </a:lnTo>
                <a:lnTo>
                  <a:pt x="3719" y="1261"/>
                </a:lnTo>
                <a:lnTo>
                  <a:pt x="3721" y="1267"/>
                </a:lnTo>
                <a:lnTo>
                  <a:pt x="3722" y="1272"/>
                </a:lnTo>
                <a:lnTo>
                  <a:pt x="3723" y="1279"/>
                </a:lnTo>
                <a:lnTo>
                  <a:pt x="3723" y="1281"/>
                </a:lnTo>
                <a:lnTo>
                  <a:pt x="3723" y="1284"/>
                </a:lnTo>
                <a:lnTo>
                  <a:pt x="3722" y="1287"/>
                </a:lnTo>
                <a:lnTo>
                  <a:pt x="3721" y="1290"/>
                </a:lnTo>
                <a:lnTo>
                  <a:pt x="3720" y="1292"/>
                </a:lnTo>
                <a:lnTo>
                  <a:pt x="3720" y="1293"/>
                </a:lnTo>
                <a:lnTo>
                  <a:pt x="3723" y="1294"/>
                </a:lnTo>
                <a:lnTo>
                  <a:pt x="3725" y="1295"/>
                </a:lnTo>
                <a:lnTo>
                  <a:pt x="3726" y="1297"/>
                </a:lnTo>
                <a:lnTo>
                  <a:pt x="3726" y="1301"/>
                </a:lnTo>
                <a:lnTo>
                  <a:pt x="3725" y="1306"/>
                </a:lnTo>
                <a:lnTo>
                  <a:pt x="3723" y="1310"/>
                </a:lnTo>
                <a:lnTo>
                  <a:pt x="3720" y="1315"/>
                </a:lnTo>
                <a:lnTo>
                  <a:pt x="3715" y="1323"/>
                </a:lnTo>
                <a:lnTo>
                  <a:pt x="3712" y="1330"/>
                </a:lnTo>
                <a:lnTo>
                  <a:pt x="3711" y="1332"/>
                </a:lnTo>
                <a:lnTo>
                  <a:pt x="3712" y="1333"/>
                </a:lnTo>
                <a:lnTo>
                  <a:pt x="3712" y="1334"/>
                </a:lnTo>
                <a:lnTo>
                  <a:pt x="3713" y="1335"/>
                </a:lnTo>
                <a:lnTo>
                  <a:pt x="3714" y="1336"/>
                </a:lnTo>
                <a:lnTo>
                  <a:pt x="3715" y="1336"/>
                </a:lnTo>
                <a:lnTo>
                  <a:pt x="3715" y="1338"/>
                </a:lnTo>
                <a:lnTo>
                  <a:pt x="3711" y="1342"/>
                </a:lnTo>
                <a:lnTo>
                  <a:pt x="3708" y="1345"/>
                </a:lnTo>
                <a:lnTo>
                  <a:pt x="3706" y="1346"/>
                </a:lnTo>
                <a:lnTo>
                  <a:pt x="3706" y="1349"/>
                </a:lnTo>
                <a:lnTo>
                  <a:pt x="3707" y="1352"/>
                </a:lnTo>
                <a:lnTo>
                  <a:pt x="3707" y="1355"/>
                </a:lnTo>
                <a:lnTo>
                  <a:pt x="3706" y="1358"/>
                </a:lnTo>
                <a:lnTo>
                  <a:pt x="3704" y="1360"/>
                </a:lnTo>
                <a:lnTo>
                  <a:pt x="3702" y="1361"/>
                </a:lnTo>
                <a:lnTo>
                  <a:pt x="3700" y="1363"/>
                </a:lnTo>
                <a:lnTo>
                  <a:pt x="3697" y="1363"/>
                </a:lnTo>
                <a:lnTo>
                  <a:pt x="3690" y="1364"/>
                </a:lnTo>
                <a:lnTo>
                  <a:pt x="3683" y="1364"/>
                </a:lnTo>
                <a:lnTo>
                  <a:pt x="3676" y="1363"/>
                </a:lnTo>
                <a:lnTo>
                  <a:pt x="3670" y="1363"/>
                </a:lnTo>
                <a:lnTo>
                  <a:pt x="3665" y="1366"/>
                </a:lnTo>
                <a:lnTo>
                  <a:pt x="3661" y="1368"/>
                </a:lnTo>
                <a:lnTo>
                  <a:pt x="3659" y="1369"/>
                </a:lnTo>
                <a:lnTo>
                  <a:pt x="3658" y="1369"/>
                </a:lnTo>
                <a:lnTo>
                  <a:pt x="3657" y="1368"/>
                </a:lnTo>
                <a:lnTo>
                  <a:pt x="3655" y="1365"/>
                </a:lnTo>
                <a:lnTo>
                  <a:pt x="3653" y="1361"/>
                </a:lnTo>
                <a:lnTo>
                  <a:pt x="3651" y="1360"/>
                </a:lnTo>
                <a:lnTo>
                  <a:pt x="3649" y="1361"/>
                </a:lnTo>
                <a:lnTo>
                  <a:pt x="3646" y="1361"/>
                </a:lnTo>
                <a:lnTo>
                  <a:pt x="3645" y="1361"/>
                </a:lnTo>
                <a:lnTo>
                  <a:pt x="3646" y="1361"/>
                </a:lnTo>
                <a:lnTo>
                  <a:pt x="3646" y="1364"/>
                </a:lnTo>
                <a:lnTo>
                  <a:pt x="3647" y="1369"/>
                </a:lnTo>
                <a:lnTo>
                  <a:pt x="3644" y="1368"/>
                </a:lnTo>
                <a:lnTo>
                  <a:pt x="3643" y="1367"/>
                </a:lnTo>
                <a:lnTo>
                  <a:pt x="3643" y="1366"/>
                </a:lnTo>
                <a:lnTo>
                  <a:pt x="3642" y="1364"/>
                </a:lnTo>
                <a:lnTo>
                  <a:pt x="3642" y="1363"/>
                </a:lnTo>
                <a:lnTo>
                  <a:pt x="3640" y="1363"/>
                </a:lnTo>
                <a:lnTo>
                  <a:pt x="3637" y="1364"/>
                </a:lnTo>
                <a:lnTo>
                  <a:pt x="3631" y="1366"/>
                </a:lnTo>
                <a:lnTo>
                  <a:pt x="3626" y="1370"/>
                </a:lnTo>
                <a:lnTo>
                  <a:pt x="3622" y="1372"/>
                </a:lnTo>
                <a:lnTo>
                  <a:pt x="3605" y="1369"/>
                </a:lnTo>
                <a:lnTo>
                  <a:pt x="3602" y="1369"/>
                </a:lnTo>
                <a:lnTo>
                  <a:pt x="3594" y="1369"/>
                </a:lnTo>
                <a:lnTo>
                  <a:pt x="3594" y="1372"/>
                </a:lnTo>
                <a:lnTo>
                  <a:pt x="3591" y="1370"/>
                </a:lnTo>
                <a:lnTo>
                  <a:pt x="3588" y="1367"/>
                </a:lnTo>
                <a:lnTo>
                  <a:pt x="3587" y="1366"/>
                </a:lnTo>
                <a:lnTo>
                  <a:pt x="3586" y="1366"/>
                </a:lnTo>
                <a:lnTo>
                  <a:pt x="3584" y="1366"/>
                </a:lnTo>
                <a:lnTo>
                  <a:pt x="3583" y="1366"/>
                </a:lnTo>
                <a:lnTo>
                  <a:pt x="3582" y="1368"/>
                </a:lnTo>
                <a:lnTo>
                  <a:pt x="3582" y="1370"/>
                </a:lnTo>
                <a:lnTo>
                  <a:pt x="3583" y="1373"/>
                </a:lnTo>
                <a:lnTo>
                  <a:pt x="3583" y="1375"/>
                </a:lnTo>
                <a:lnTo>
                  <a:pt x="3569" y="1383"/>
                </a:lnTo>
                <a:lnTo>
                  <a:pt x="3563" y="1380"/>
                </a:lnTo>
                <a:lnTo>
                  <a:pt x="3557" y="1375"/>
                </a:lnTo>
                <a:lnTo>
                  <a:pt x="3551" y="1371"/>
                </a:lnTo>
                <a:lnTo>
                  <a:pt x="3548" y="1370"/>
                </a:lnTo>
                <a:lnTo>
                  <a:pt x="3546" y="1369"/>
                </a:lnTo>
                <a:lnTo>
                  <a:pt x="3543" y="1369"/>
                </a:lnTo>
                <a:lnTo>
                  <a:pt x="3541" y="1369"/>
                </a:lnTo>
                <a:lnTo>
                  <a:pt x="3539" y="1370"/>
                </a:lnTo>
                <a:lnTo>
                  <a:pt x="3537" y="1370"/>
                </a:lnTo>
                <a:lnTo>
                  <a:pt x="3533" y="1372"/>
                </a:lnTo>
                <a:lnTo>
                  <a:pt x="3531" y="1372"/>
                </a:lnTo>
                <a:lnTo>
                  <a:pt x="3529" y="1372"/>
                </a:lnTo>
                <a:lnTo>
                  <a:pt x="3529" y="1369"/>
                </a:lnTo>
                <a:lnTo>
                  <a:pt x="3518" y="1362"/>
                </a:lnTo>
                <a:lnTo>
                  <a:pt x="3507" y="1355"/>
                </a:lnTo>
                <a:lnTo>
                  <a:pt x="3504" y="1355"/>
                </a:lnTo>
                <a:lnTo>
                  <a:pt x="3502" y="1355"/>
                </a:lnTo>
                <a:lnTo>
                  <a:pt x="3497" y="1355"/>
                </a:lnTo>
                <a:lnTo>
                  <a:pt x="3491" y="1356"/>
                </a:lnTo>
                <a:lnTo>
                  <a:pt x="3489" y="1356"/>
                </a:lnTo>
                <a:lnTo>
                  <a:pt x="3487" y="1355"/>
                </a:lnTo>
                <a:lnTo>
                  <a:pt x="3484" y="1344"/>
                </a:lnTo>
                <a:lnTo>
                  <a:pt x="3468" y="1339"/>
                </a:lnTo>
                <a:lnTo>
                  <a:pt x="3456" y="1335"/>
                </a:lnTo>
                <a:lnTo>
                  <a:pt x="3454" y="1335"/>
                </a:lnTo>
                <a:lnTo>
                  <a:pt x="3452" y="1336"/>
                </a:lnTo>
                <a:lnTo>
                  <a:pt x="3447" y="1338"/>
                </a:lnTo>
                <a:lnTo>
                  <a:pt x="3443" y="1341"/>
                </a:lnTo>
                <a:lnTo>
                  <a:pt x="3439" y="1345"/>
                </a:lnTo>
                <a:lnTo>
                  <a:pt x="3431" y="1353"/>
                </a:lnTo>
                <a:lnTo>
                  <a:pt x="3425" y="1361"/>
                </a:lnTo>
                <a:lnTo>
                  <a:pt x="3427" y="1363"/>
                </a:lnTo>
                <a:lnTo>
                  <a:pt x="3430" y="1365"/>
                </a:lnTo>
                <a:lnTo>
                  <a:pt x="3432" y="1367"/>
                </a:lnTo>
                <a:lnTo>
                  <a:pt x="3434" y="1369"/>
                </a:lnTo>
                <a:lnTo>
                  <a:pt x="3434" y="1372"/>
                </a:lnTo>
                <a:lnTo>
                  <a:pt x="3433" y="1375"/>
                </a:lnTo>
                <a:lnTo>
                  <a:pt x="3433" y="1378"/>
                </a:lnTo>
                <a:lnTo>
                  <a:pt x="3433" y="1379"/>
                </a:lnTo>
                <a:lnTo>
                  <a:pt x="3434" y="1380"/>
                </a:lnTo>
                <a:lnTo>
                  <a:pt x="3429" y="1385"/>
                </a:lnTo>
                <a:lnTo>
                  <a:pt x="3424" y="1389"/>
                </a:lnTo>
                <a:lnTo>
                  <a:pt x="3414" y="1397"/>
                </a:lnTo>
                <a:lnTo>
                  <a:pt x="3412" y="1396"/>
                </a:lnTo>
                <a:lnTo>
                  <a:pt x="3409" y="1393"/>
                </a:lnTo>
                <a:lnTo>
                  <a:pt x="3407" y="1390"/>
                </a:lnTo>
                <a:lnTo>
                  <a:pt x="3405" y="1389"/>
                </a:lnTo>
                <a:lnTo>
                  <a:pt x="3399" y="1386"/>
                </a:lnTo>
                <a:lnTo>
                  <a:pt x="3393" y="1385"/>
                </a:lnTo>
                <a:lnTo>
                  <a:pt x="3381" y="1382"/>
                </a:lnTo>
                <a:lnTo>
                  <a:pt x="3374" y="1381"/>
                </a:lnTo>
                <a:lnTo>
                  <a:pt x="3369" y="1380"/>
                </a:lnTo>
                <a:lnTo>
                  <a:pt x="3363" y="1377"/>
                </a:lnTo>
                <a:lnTo>
                  <a:pt x="3358" y="1375"/>
                </a:lnTo>
                <a:lnTo>
                  <a:pt x="3354" y="1372"/>
                </a:lnTo>
                <a:lnTo>
                  <a:pt x="3351" y="1368"/>
                </a:lnTo>
                <a:lnTo>
                  <a:pt x="3345" y="1360"/>
                </a:lnTo>
                <a:lnTo>
                  <a:pt x="3342" y="1356"/>
                </a:lnTo>
                <a:lnTo>
                  <a:pt x="3339" y="1352"/>
                </a:lnTo>
                <a:lnTo>
                  <a:pt x="3336" y="1349"/>
                </a:lnTo>
                <a:lnTo>
                  <a:pt x="3332" y="1346"/>
                </a:lnTo>
                <a:lnTo>
                  <a:pt x="3328" y="1345"/>
                </a:lnTo>
                <a:lnTo>
                  <a:pt x="3323" y="1344"/>
                </a:lnTo>
                <a:lnTo>
                  <a:pt x="3314" y="1343"/>
                </a:lnTo>
                <a:lnTo>
                  <a:pt x="3303" y="1343"/>
                </a:lnTo>
                <a:lnTo>
                  <a:pt x="3297" y="1343"/>
                </a:lnTo>
                <a:lnTo>
                  <a:pt x="3290" y="1341"/>
                </a:lnTo>
                <a:lnTo>
                  <a:pt x="3290" y="1335"/>
                </a:lnTo>
                <a:lnTo>
                  <a:pt x="3287" y="1334"/>
                </a:lnTo>
                <a:lnTo>
                  <a:pt x="3283" y="1334"/>
                </a:lnTo>
                <a:lnTo>
                  <a:pt x="3279" y="1334"/>
                </a:lnTo>
                <a:lnTo>
                  <a:pt x="3278" y="1333"/>
                </a:lnTo>
                <a:lnTo>
                  <a:pt x="3276" y="1332"/>
                </a:lnTo>
                <a:lnTo>
                  <a:pt x="3275" y="1332"/>
                </a:lnTo>
                <a:lnTo>
                  <a:pt x="3275" y="1330"/>
                </a:lnTo>
                <a:lnTo>
                  <a:pt x="3275" y="1327"/>
                </a:lnTo>
                <a:lnTo>
                  <a:pt x="3274" y="1323"/>
                </a:lnTo>
                <a:lnTo>
                  <a:pt x="3273" y="1321"/>
                </a:lnTo>
                <a:lnTo>
                  <a:pt x="3272" y="1321"/>
                </a:lnTo>
                <a:lnTo>
                  <a:pt x="3270" y="1322"/>
                </a:lnTo>
                <a:lnTo>
                  <a:pt x="3268" y="1324"/>
                </a:lnTo>
                <a:lnTo>
                  <a:pt x="3264" y="1319"/>
                </a:lnTo>
                <a:lnTo>
                  <a:pt x="3261" y="1317"/>
                </a:lnTo>
                <a:lnTo>
                  <a:pt x="3259" y="1315"/>
                </a:lnTo>
                <a:lnTo>
                  <a:pt x="3259" y="1312"/>
                </a:lnTo>
                <a:lnTo>
                  <a:pt x="3258" y="1309"/>
                </a:lnTo>
                <a:lnTo>
                  <a:pt x="3257" y="1306"/>
                </a:lnTo>
                <a:lnTo>
                  <a:pt x="3256" y="1305"/>
                </a:lnTo>
                <a:lnTo>
                  <a:pt x="3256" y="1304"/>
                </a:lnTo>
                <a:lnTo>
                  <a:pt x="3257" y="1304"/>
                </a:lnTo>
                <a:lnTo>
                  <a:pt x="3258" y="1303"/>
                </a:lnTo>
                <a:lnTo>
                  <a:pt x="3260" y="1301"/>
                </a:lnTo>
                <a:lnTo>
                  <a:pt x="3263" y="1300"/>
                </a:lnTo>
                <a:lnTo>
                  <a:pt x="3265" y="1299"/>
                </a:lnTo>
                <a:lnTo>
                  <a:pt x="3266" y="1297"/>
                </a:lnTo>
                <a:lnTo>
                  <a:pt x="3266" y="1293"/>
                </a:lnTo>
                <a:lnTo>
                  <a:pt x="3268" y="1283"/>
                </a:lnTo>
                <a:lnTo>
                  <a:pt x="3270" y="1270"/>
                </a:lnTo>
                <a:lnTo>
                  <a:pt x="3269" y="1270"/>
                </a:lnTo>
                <a:lnTo>
                  <a:pt x="3266" y="1271"/>
                </a:lnTo>
                <a:lnTo>
                  <a:pt x="3264" y="1271"/>
                </a:lnTo>
                <a:lnTo>
                  <a:pt x="3262" y="1270"/>
                </a:lnTo>
                <a:lnTo>
                  <a:pt x="3261" y="1268"/>
                </a:lnTo>
                <a:lnTo>
                  <a:pt x="3262" y="1265"/>
                </a:lnTo>
                <a:lnTo>
                  <a:pt x="3262" y="1262"/>
                </a:lnTo>
                <a:lnTo>
                  <a:pt x="3262" y="1259"/>
                </a:lnTo>
                <a:lnTo>
                  <a:pt x="3269" y="1248"/>
                </a:lnTo>
                <a:lnTo>
                  <a:pt x="3276" y="1237"/>
                </a:lnTo>
                <a:lnTo>
                  <a:pt x="3270" y="1237"/>
                </a:lnTo>
                <a:lnTo>
                  <a:pt x="3267" y="1239"/>
                </a:lnTo>
                <a:lnTo>
                  <a:pt x="3263" y="1240"/>
                </a:lnTo>
                <a:lnTo>
                  <a:pt x="3261" y="1240"/>
                </a:lnTo>
                <a:lnTo>
                  <a:pt x="3259" y="1240"/>
                </a:lnTo>
                <a:lnTo>
                  <a:pt x="3259" y="1231"/>
                </a:lnTo>
                <a:lnTo>
                  <a:pt x="3251" y="1228"/>
                </a:lnTo>
                <a:lnTo>
                  <a:pt x="3249" y="1228"/>
                </a:lnTo>
                <a:lnTo>
                  <a:pt x="3246" y="1229"/>
                </a:lnTo>
                <a:lnTo>
                  <a:pt x="3241" y="1232"/>
                </a:lnTo>
                <a:lnTo>
                  <a:pt x="3235" y="1235"/>
                </a:lnTo>
                <a:lnTo>
                  <a:pt x="3231" y="1237"/>
                </a:lnTo>
                <a:lnTo>
                  <a:pt x="3228" y="1237"/>
                </a:lnTo>
                <a:lnTo>
                  <a:pt x="3226" y="1237"/>
                </a:lnTo>
                <a:lnTo>
                  <a:pt x="3221" y="1237"/>
                </a:lnTo>
                <a:lnTo>
                  <a:pt x="3217" y="1235"/>
                </a:lnTo>
                <a:lnTo>
                  <a:pt x="3213" y="1234"/>
                </a:lnTo>
                <a:lnTo>
                  <a:pt x="3208" y="1232"/>
                </a:lnTo>
                <a:lnTo>
                  <a:pt x="3203" y="1231"/>
                </a:lnTo>
                <a:lnTo>
                  <a:pt x="3200" y="1237"/>
                </a:lnTo>
                <a:lnTo>
                  <a:pt x="3199" y="1240"/>
                </a:lnTo>
                <a:lnTo>
                  <a:pt x="3197" y="1242"/>
                </a:lnTo>
                <a:lnTo>
                  <a:pt x="3195" y="1240"/>
                </a:lnTo>
                <a:lnTo>
                  <a:pt x="3193" y="1237"/>
                </a:lnTo>
                <a:lnTo>
                  <a:pt x="3189" y="1231"/>
                </a:lnTo>
                <a:lnTo>
                  <a:pt x="3184" y="1233"/>
                </a:lnTo>
                <a:lnTo>
                  <a:pt x="3179" y="1233"/>
                </a:lnTo>
                <a:lnTo>
                  <a:pt x="3171" y="1234"/>
                </a:lnTo>
                <a:lnTo>
                  <a:pt x="3152" y="1234"/>
                </a:lnTo>
                <a:lnTo>
                  <a:pt x="3149" y="1234"/>
                </a:lnTo>
                <a:lnTo>
                  <a:pt x="3146" y="1235"/>
                </a:lnTo>
                <a:lnTo>
                  <a:pt x="3137" y="1238"/>
                </a:lnTo>
                <a:lnTo>
                  <a:pt x="3129" y="1241"/>
                </a:lnTo>
                <a:lnTo>
                  <a:pt x="3124" y="1242"/>
                </a:lnTo>
                <a:lnTo>
                  <a:pt x="3119" y="1242"/>
                </a:lnTo>
                <a:lnTo>
                  <a:pt x="3113" y="1240"/>
                </a:lnTo>
                <a:lnTo>
                  <a:pt x="3110" y="1240"/>
                </a:lnTo>
                <a:lnTo>
                  <a:pt x="3106" y="1239"/>
                </a:lnTo>
                <a:lnTo>
                  <a:pt x="3102" y="1239"/>
                </a:lnTo>
                <a:lnTo>
                  <a:pt x="3099" y="1240"/>
                </a:lnTo>
                <a:lnTo>
                  <a:pt x="3095" y="1242"/>
                </a:lnTo>
                <a:lnTo>
                  <a:pt x="3091" y="1245"/>
                </a:lnTo>
                <a:lnTo>
                  <a:pt x="3088" y="1249"/>
                </a:lnTo>
                <a:lnTo>
                  <a:pt x="3085" y="1251"/>
                </a:lnTo>
                <a:lnTo>
                  <a:pt x="3082" y="1251"/>
                </a:lnTo>
                <a:lnTo>
                  <a:pt x="3079" y="1251"/>
                </a:lnTo>
                <a:lnTo>
                  <a:pt x="3076" y="1250"/>
                </a:lnTo>
                <a:lnTo>
                  <a:pt x="3075" y="1250"/>
                </a:lnTo>
                <a:lnTo>
                  <a:pt x="3074" y="1251"/>
                </a:lnTo>
                <a:lnTo>
                  <a:pt x="3072" y="1252"/>
                </a:lnTo>
                <a:lnTo>
                  <a:pt x="3071" y="1255"/>
                </a:lnTo>
                <a:lnTo>
                  <a:pt x="3069" y="1258"/>
                </a:lnTo>
                <a:lnTo>
                  <a:pt x="3068" y="1259"/>
                </a:lnTo>
                <a:lnTo>
                  <a:pt x="3065" y="1260"/>
                </a:lnTo>
                <a:lnTo>
                  <a:pt x="3063" y="1260"/>
                </a:lnTo>
                <a:lnTo>
                  <a:pt x="3058" y="1260"/>
                </a:lnTo>
                <a:lnTo>
                  <a:pt x="3053" y="1261"/>
                </a:lnTo>
                <a:lnTo>
                  <a:pt x="3051" y="1261"/>
                </a:lnTo>
                <a:lnTo>
                  <a:pt x="3048" y="1262"/>
                </a:lnTo>
                <a:lnTo>
                  <a:pt x="3046" y="1264"/>
                </a:lnTo>
                <a:lnTo>
                  <a:pt x="3044" y="1266"/>
                </a:lnTo>
                <a:lnTo>
                  <a:pt x="3040" y="1271"/>
                </a:lnTo>
                <a:lnTo>
                  <a:pt x="3035" y="1276"/>
                </a:lnTo>
                <a:lnTo>
                  <a:pt x="3032" y="1278"/>
                </a:lnTo>
                <a:lnTo>
                  <a:pt x="3029" y="1279"/>
                </a:lnTo>
                <a:lnTo>
                  <a:pt x="3026" y="1279"/>
                </a:lnTo>
                <a:lnTo>
                  <a:pt x="3024" y="1278"/>
                </a:lnTo>
                <a:lnTo>
                  <a:pt x="3022" y="1277"/>
                </a:lnTo>
                <a:lnTo>
                  <a:pt x="3020" y="1275"/>
                </a:lnTo>
                <a:lnTo>
                  <a:pt x="3018" y="1272"/>
                </a:lnTo>
                <a:lnTo>
                  <a:pt x="3017" y="1270"/>
                </a:lnTo>
                <a:lnTo>
                  <a:pt x="3016" y="1271"/>
                </a:lnTo>
                <a:lnTo>
                  <a:pt x="3015" y="1271"/>
                </a:lnTo>
                <a:lnTo>
                  <a:pt x="3014" y="1273"/>
                </a:lnTo>
                <a:lnTo>
                  <a:pt x="3013" y="1275"/>
                </a:lnTo>
                <a:lnTo>
                  <a:pt x="3012" y="1276"/>
                </a:lnTo>
                <a:lnTo>
                  <a:pt x="3004" y="1278"/>
                </a:lnTo>
                <a:lnTo>
                  <a:pt x="2996" y="1278"/>
                </a:lnTo>
                <a:lnTo>
                  <a:pt x="2988" y="1278"/>
                </a:lnTo>
                <a:lnTo>
                  <a:pt x="2981" y="1279"/>
                </a:lnTo>
                <a:lnTo>
                  <a:pt x="2969" y="1262"/>
                </a:lnTo>
                <a:lnTo>
                  <a:pt x="2958" y="1265"/>
                </a:lnTo>
                <a:lnTo>
                  <a:pt x="2956" y="1271"/>
                </a:lnTo>
                <a:lnTo>
                  <a:pt x="2954" y="1277"/>
                </a:lnTo>
                <a:lnTo>
                  <a:pt x="2951" y="1288"/>
                </a:lnTo>
                <a:lnTo>
                  <a:pt x="2950" y="1294"/>
                </a:lnTo>
                <a:lnTo>
                  <a:pt x="2948" y="1299"/>
                </a:lnTo>
                <a:lnTo>
                  <a:pt x="2945" y="1304"/>
                </a:lnTo>
                <a:lnTo>
                  <a:pt x="2941" y="1310"/>
                </a:lnTo>
                <a:lnTo>
                  <a:pt x="2938" y="1313"/>
                </a:lnTo>
                <a:lnTo>
                  <a:pt x="2932" y="1318"/>
                </a:lnTo>
                <a:lnTo>
                  <a:pt x="2926" y="1322"/>
                </a:lnTo>
                <a:lnTo>
                  <a:pt x="2922" y="1324"/>
                </a:lnTo>
                <a:lnTo>
                  <a:pt x="2919" y="1324"/>
                </a:lnTo>
                <a:lnTo>
                  <a:pt x="2916" y="1324"/>
                </a:lnTo>
                <a:lnTo>
                  <a:pt x="2913" y="1323"/>
                </a:lnTo>
                <a:lnTo>
                  <a:pt x="2910" y="1324"/>
                </a:lnTo>
                <a:lnTo>
                  <a:pt x="2909" y="1325"/>
                </a:lnTo>
                <a:lnTo>
                  <a:pt x="2906" y="1328"/>
                </a:lnTo>
                <a:lnTo>
                  <a:pt x="2901" y="1335"/>
                </a:lnTo>
                <a:lnTo>
                  <a:pt x="2896" y="1341"/>
                </a:lnTo>
                <a:lnTo>
                  <a:pt x="2894" y="1346"/>
                </a:lnTo>
                <a:lnTo>
                  <a:pt x="2893" y="1348"/>
                </a:lnTo>
                <a:lnTo>
                  <a:pt x="2895" y="1350"/>
                </a:lnTo>
                <a:lnTo>
                  <a:pt x="2896" y="1352"/>
                </a:lnTo>
                <a:lnTo>
                  <a:pt x="2896" y="1353"/>
                </a:lnTo>
                <a:lnTo>
                  <a:pt x="2896" y="1355"/>
                </a:lnTo>
                <a:lnTo>
                  <a:pt x="2896" y="1357"/>
                </a:lnTo>
                <a:lnTo>
                  <a:pt x="2894" y="1359"/>
                </a:lnTo>
                <a:lnTo>
                  <a:pt x="2891" y="1364"/>
                </a:lnTo>
                <a:lnTo>
                  <a:pt x="2887" y="1369"/>
                </a:lnTo>
                <a:lnTo>
                  <a:pt x="2886" y="1372"/>
                </a:lnTo>
                <a:lnTo>
                  <a:pt x="2885" y="1375"/>
                </a:lnTo>
                <a:lnTo>
                  <a:pt x="2885" y="1377"/>
                </a:lnTo>
                <a:lnTo>
                  <a:pt x="2886" y="1380"/>
                </a:lnTo>
                <a:lnTo>
                  <a:pt x="2887" y="1384"/>
                </a:lnTo>
                <a:lnTo>
                  <a:pt x="2889" y="1388"/>
                </a:lnTo>
                <a:lnTo>
                  <a:pt x="2891" y="1391"/>
                </a:lnTo>
                <a:lnTo>
                  <a:pt x="2891" y="1398"/>
                </a:lnTo>
                <a:lnTo>
                  <a:pt x="2891" y="1405"/>
                </a:lnTo>
                <a:lnTo>
                  <a:pt x="2890" y="1412"/>
                </a:lnTo>
                <a:lnTo>
                  <a:pt x="2888" y="1418"/>
                </a:lnTo>
                <a:lnTo>
                  <a:pt x="2885" y="1423"/>
                </a:lnTo>
                <a:lnTo>
                  <a:pt x="2883" y="1428"/>
                </a:lnTo>
                <a:lnTo>
                  <a:pt x="2877" y="1436"/>
                </a:lnTo>
                <a:lnTo>
                  <a:pt x="2873" y="1440"/>
                </a:lnTo>
                <a:lnTo>
                  <a:pt x="2870" y="1443"/>
                </a:lnTo>
                <a:lnTo>
                  <a:pt x="2862" y="1448"/>
                </a:lnTo>
                <a:lnTo>
                  <a:pt x="2853" y="1453"/>
                </a:lnTo>
                <a:lnTo>
                  <a:pt x="2849" y="1456"/>
                </a:lnTo>
                <a:lnTo>
                  <a:pt x="2846" y="1459"/>
                </a:lnTo>
                <a:lnTo>
                  <a:pt x="2845" y="1460"/>
                </a:lnTo>
                <a:lnTo>
                  <a:pt x="2844" y="1461"/>
                </a:lnTo>
                <a:lnTo>
                  <a:pt x="2844" y="1462"/>
                </a:lnTo>
                <a:lnTo>
                  <a:pt x="2843" y="1463"/>
                </a:lnTo>
                <a:lnTo>
                  <a:pt x="2840" y="1470"/>
                </a:lnTo>
                <a:lnTo>
                  <a:pt x="2836" y="1471"/>
                </a:lnTo>
                <a:lnTo>
                  <a:pt x="2832" y="1471"/>
                </a:lnTo>
                <a:lnTo>
                  <a:pt x="2829" y="1471"/>
                </a:lnTo>
                <a:lnTo>
                  <a:pt x="2828" y="1472"/>
                </a:lnTo>
                <a:lnTo>
                  <a:pt x="2826" y="1473"/>
                </a:lnTo>
                <a:lnTo>
                  <a:pt x="2825" y="1475"/>
                </a:lnTo>
                <a:lnTo>
                  <a:pt x="2824" y="1477"/>
                </a:lnTo>
                <a:lnTo>
                  <a:pt x="2823" y="1481"/>
                </a:lnTo>
                <a:lnTo>
                  <a:pt x="2822" y="1486"/>
                </a:lnTo>
                <a:lnTo>
                  <a:pt x="2821" y="1488"/>
                </a:lnTo>
                <a:lnTo>
                  <a:pt x="2820" y="1490"/>
                </a:lnTo>
                <a:lnTo>
                  <a:pt x="2817" y="1493"/>
                </a:lnTo>
                <a:lnTo>
                  <a:pt x="2813" y="1495"/>
                </a:lnTo>
                <a:lnTo>
                  <a:pt x="2809" y="1498"/>
                </a:lnTo>
                <a:lnTo>
                  <a:pt x="2807" y="1500"/>
                </a:lnTo>
                <a:lnTo>
                  <a:pt x="2806" y="1501"/>
                </a:lnTo>
                <a:lnTo>
                  <a:pt x="2804" y="1506"/>
                </a:lnTo>
                <a:lnTo>
                  <a:pt x="2802" y="1511"/>
                </a:lnTo>
                <a:lnTo>
                  <a:pt x="2799" y="1522"/>
                </a:lnTo>
                <a:lnTo>
                  <a:pt x="2796" y="1533"/>
                </a:lnTo>
                <a:lnTo>
                  <a:pt x="2795" y="1538"/>
                </a:lnTo>
                <a:lnTo>
                  <a:pt x="2792" y="1543"/>
                </a:lnTo>
                <a:lnTo>
                  <a:pt x="2789" y="1547"/>
                </a:lnTo>
                <a:lnTo>
                  <a:pt x="2785" y="1550"/>
                </a:lnTo>
                <a:lnTo>
                  <a:pt x="2781" y="1554"/>
                </a:lnTo>
                <a:lnTo>
                  <a:pt x="2780" y="1555"/>
                </a:lnTo>
                <a:lnTo>
                  <a:pt x="2778" y="1557"/>
                </a:lnTo>
                <a:lnTo>
                  <a:pt x="2776" y="1562"/>
                </a:lnTo>
                <a:lnTo>
                  <a:pt x="2775" y="1566"/>
                </a:lnTo>
                <a:lnTo>
                  <a:pt x="2773" y="1575"/>
                </a:lnTo>
                <a:lnTo>
                  <a:pt x="2771" y="1583"/>
                </a:lnTo>
                <a:lnTo>
                  <a:pt x="2769" y="1587"/>
                </a:lnTo>
                <a:lnTo>
                  <a:pt x="2767" y="1591"/>
                </a:lnTo>
                <a:lnTo>
                  <a:pt x="2765" y="1593"/>
                </a:lnTo>
                <a:lnTo>
                  <a:pt x="2763" y="1594"/>
                </a:lnTo>
                <a:lnTo>
                  <a:pt x="2760" y="1595"/>
                </a:lnTo>
                <a:lnTo>
                  <a:pt x="2759" y="1597"/>
                </a:lnTo>
                <a:lnTo>
                  <a:pt x="2757" y="1603"/>
                </a:lnTo>
                <a:lnTo>
                  <a:pt x="2756" y="1608"/>
                </a:lnTo>
                <a:lnTo>
                  <a:pt x="2756" y="1612"/>
                </a:lnTo>
                <a:lnTo>
                  <a:pt x="2756" y="1613"/>
                </a:lnTo>
                <a:lnTo>
                  <a:pt x="2756" y="1615"/>
                </a:lnTo>
                <a:lnTo>
                  <a:pt x="2757" y="1618"/>
                </a:lnTo>
                <a:lnTo>
                  <a:pt x="2759" y="1620"/>
                </a:lnTo>
                <a:lnTo>
                  <a:pt x="2762" y="1623"/>
                </a:lnTo>
                <a:lnTo>
                  <a:pt x="2765" y="1627"/>
                </a:lnTo>
                <a:lnTo>
                  <a:pt x="2766" y="1629"/>
                </a:lnTo>
                <a:lnTo>
                  <a:pt x="2767" y="1631"/>
                </a:lnTo>
                <a:lnTo>
                  <a:pt x="2767" y="1636"/>
                </a:lnTo>
                <a:lnTo>
                  <a:pt x="2766" y="1645"/>
                </a:lnTo>
                <a:lnTo>
                  <a:pt x="2765" y="1653"/>
                </a:lnTo>
                <a:lnTo>
                  <a:pt x="2764" y="1656"/>
                </a:lnTo>
                <a:lnTo>
                  <a:pt x="2766" y="1664"/>
                </a:lnTo>
                <a:lnTo>
                  <a:pt x="2768" y="1671"/>
                </a:lnTo>
                <a:lnTo>
                  <a:pt x="2770" y="1686"/>
                </a:lnTo>
                <a:lnTo>
                  <a:pt x="2771" y="1694"/>
                </a:lnTo>
                <a:lnTo>
                  <a:pt x="2771" y="1701"/>
                </a:lnTo>
                <a:lnTo>
                  <a:pt x="2770" y="1709"/>
                </a:lnTo>
                <a:lnTo>
                  <a:pt x="2769" y="1718"/>
                </a:lnTo>
                <a:lnTo>
                  <a:pt x="2767" y="1726"/>
                </a:lnTo>
                <a:lnTo>
                  <a:pt x="2761" y="1726"/>
                </a:lnTo>
                <a:lnTo>
                  <a:pt x="2761" y="1734"/>
                </a:lnTo>
                <a:lnTo>
                  <a:pt x="2761" y="1742"/>
                </a:lnTo>
                <a:lnTo>
                  <a:pt x="2760" y="1748"/>
                </a:lnTo>
                <a:lnTo>
                  <a:pt x="2760" y="1751"/>
                </a:lnTo>
                <a:lnTo>
                  <a:pt x="2759" y="1754"/>
                </a:lnTo>
                <a:lnTo>
                  <a:pt x="2756" y="1757"/>
                </a:lnTo>
                <a:lnTo>
                  <a:pt x="2753" y="1760"/>
                </a:lnTo>
                <a:lnTo>
                  <a:pt x="2749" y="1763"/>
                </a:lnTo>
                <a:lnTo>
                  <a:pt x="2748" y="1765"/>
                </a:lnTo>
                <a:lnTo>
                  <a:pt x="2747" y="1766"/>
                </a:lnTo>
                <a:lnTo>
                  <a:pt x="2747" y="1768"/>
                </a:lnTo>
                <a:lnTo>
                  <a:pt x="2748" y="1770"/>
                </a:lnTo>
                <a:lnTo>
                  <a:pt x="2750" y="1776"/>
                </a:lnTo>
                <a:lnTo>
                  <a:pt x="2757" y="1788"/>
                </a:lnTo>
                <a:lnTo>
                  <a:pt x="2760" y="1795"/>
                </a:lnTo>
                <a:lnTo>
                  <a:pt x="2761" y="1800"/>
                </a:lnTo>
                <a:lnTo>
                  <a:pt x="2760" y="1801"/>
                </a:lnTo>
                <a:lnTo>
                  <a:pt x="2759" y="1802"/>
                </a:lnTo>
                <a:lnTo>
                  <a:pt x="2758" y="1803"/>
                </a:lnTo>
                <a:lnTo>
                  <a:pt x="2758" y="1804"/>
                </a:lnTo>
                <a:lnTo>
                  <a:pt x="2758" y="1807"/>
                </a:lnTo>
                <a:lnTo>
                  <a:pt x="2759" y="1810"/>
                </a:lnTo>
                <a:lnTo>
                  <a:pt x="2762" y="1816"/>
                </a:lnTo>
                <a:lnTo>
                  <a:pt x="2764" y="1819"/>
                </a:lnTo>
                <a:lnTo>
                  <a:pt x="2764" y="1825"/>
                </a:lnTo>
                <a:lnTo>
                  <a:pt x="2765" y="1826"/>
                </a:lnTo>
                <a:lnTo>
                  <a:pt x="2767" y="1827"/>
                </a:lnTo>
                <a:lnTo>
                  <a:pt x="2771" y="1828"/>
                </a:lnTo>
                <a:lnTo>
                  <a:pt x="2775" y="1829"/>
                </a:lnTo>
                <a:lnTo>
                  <a:pt x="2778" y="1830"/>
                </a:lnTo>
                <a:lnTo>
                  <a:pt x="2779" y="1832"/>
                </a:lnTo>
                <a:lnTo>
                  <a:pt x="2779" y="1833"/>
                </a:lnTo>
                <a:lnTo>
                  <a:pt x="2780" y="1837"/>
                </a:lnTo>
                <a:lnTo>
                  <a:pt x="2780" y="1841"/>
                </a:lnTo>
                <a:lnTo>
                  <a:pt x="2781" y="1844"/>
                </a:lnTo>
                <a:lnTo>
                  <a:pt x="2787" y="1844"/>
                </a:lnTo>
                <a:lnTo>
                  <a:pt x="2789" y="1845"/>
                </a:lnTo>
                <a:lnTo>
                  <a:pt x="2790" y="1845"/>
                </a:lnTo>
                <a:lnTo>
                  <a:pt x="2790" y="1844"/>
                </a:lnTo>
                <a:lnTo>
                  <a:pt x="2791" y="1847"/>
                </a:lnTo>
                <a:lnTo>
                  <a:pt x="2792" y="1848"/>
                </a:lnTo>
                <a:lnTo>
                  <a:pt x="2793" y="1851"/>
                </a:lnTo>
                <a:lnTo>
                  <a:pt x="2796" y="1858"/>
                </a:lnTo>
                <a:lnTo>
                  <a:pt x="2801" y="1870"/>
                </a:lnTo>
                <a:lnTo>
                  <a:pt x="2809" y="1870"/>
                </a:lnTo>
                <a:lnTo>
                  <a:pt x="2809" y="1872"/>
                </a:lnTo>
                <a:lnTo>
                  <a:pt x="2807" y="1875"/>
                </a:lnTo>
                <a:lnTo>
                  <a:pt x="2806" y="1879"/>
                </a:lnTo>
                <a:lnTo>
                  <a:pt x="2806" y="1884"/>
                </a:lnTo>
                <a:lnTo>
                  <a:pt x="2807" y="1885"/>
                </a:lnTo>
                <a:lnTo>
                  <a:pt x="2808" y="1887"/>
                </a:lnTo>
                <a:lnTo>
                  <a:pt x="2812" y="1890"/>
                </a:lnTo>
                <a:lnTo>
                  <a:pt x="2818" y="1892"/>
                </a:lnTo>
                <a:lnTo>
                  <a:pt x="2819" y="1897"/>
                </a:lnTo>
                <a:lnTo>
                  <a:pt x="2820" y="1902"/>
                </a:lnTo>
                <a:lnTo>
                  <a:pt x="2821" y="1912"/>
                </a:lnTo>
                <a:lnTo>
                  <a:pt x="2822" y="1916"/>
                </a:lnTo>
                <a:lnTo>
                  <a:pt x="2823" y="1920"/>
                </a:lnTo>
                <a:lnTo>
                  <a:pt x="2824" y="1922"/>
                </a:lnTo>
                <a:lnTo>
                  <a:pt x="2825" y="1924"/>
                </a:lnTo>
                <a:lnTo>
                  <a:pt x="2829" y="1926"/>
                </a:lnTo>
                <a:lnTo>
                  <a:pt x="2830" y="1927"/>
                </a:lnTo>
                <a:lnTo>
                  <a:pt x="2828" y="1928"/>
                </a:lnTo>
                <a:lnTo>
                  <a:pt x="2826" y="1929"/>
                </a:lnTo>
                <a:lnTo>
                  <a:pt x="2826" y="1930"/>
                </a:lnTo>
                <a:lnTo>
                  <a:pt x="2826" y="1932"/>
                </a:lnTo>
                <a:lnTo>
                  <a:pt x="2827" y="1933"/>
                </a:lnTo>
                <a:lnTo>
                  <a:pt x="2828" y="1933"/>
                </a:lnTo>
                <a:lnTo>
                  <a:pt x="2828" y="1932"/>
                </a:lnTo>
                <a:lnTo>
                  <a:pt x="2829" y="1930"/>
                </a:lnTo>
                <a:lnTo>
                  <a:pt x="2829" y="1929"/>
                </a:lnTo>
                <a:lnTo>
                  <a:pt x="2835" y="1938"/>
                </a:lnTo>
                <a:lnTo>
                  <a:pt x="2839" y="1943"/>
                </a:lnTo>
                <a:lnTo>
                  <a:pt x="2841" y="1945"/>
                </a:lnTo>
                <a:lnTo>
                  <a:pt x="2843" y="1946"/>
                </a:lnTo>
                <a:lnTo>
                  <a:pt x="2845" y="1946"/>
                </a:lnTo>
                <a:lnTo>
                  <a:pt x="2847" y="1945"/>
                </a:lnTo>
                <a:lnTo>
                  <a:pt x="2850" y="1945"/>
                </a:lnTo>
                <a:lnTo>
                  <a:pt x="2851" y="1946"/>
                </a:lnTo>
                <a:lnTo>
                  <a:pt x="2853" y="1948"/>
                </a:lnTo>
                <a:lnTo>
                  <a:pt x="2854" y="1951"/>
                </a:lnTo>
                <a:lnTo>
                  <a:pt x="2855" y="1954"/>
                </a:lnTo>
                <a:lnTo>
                  <a:pt x="2857" y="1957"/>
                </a:lnTo>
                <a:lnTo>
                  <a:pt x="2859" y="1959"/>
                </a:lnTo>
                <a:lnTo>
                  <a:pt x="2862" y="1961"/>
                </a:lnTo>
                <a:lnTo>
                  <a:pt x="2865" y="1963"/>
                </a:lnTo>
                <a:lnTo>
                  <a:pt x="2868" y="1964"/>
                </a:lnTo>
                <a:lnTo>
                  <a:pt x="2874" y="1967"/>
                </a:lnTo>
                <a:lnTo>
                  <a:pt x="2877" y="1969"/>
                </a:lnTo>
                <a:lnTo>
                  <a:pt x="2879" y="1971"/>
                </a:lnTo>
                <a:lnTo>
                  <a:pt x="2884" y="1975"/>
                </a:lnTo>
                <a:lnTo>
                  <a:pt x="2889" y="1981"/>
                </a:lnTo>
                <a:lnTo>
                  <a:pt x="2894" y="1987"/>
                </a:lnTo>
                <a:lnTo>
                  <a:pt x="2899" y="1993"/>
                </a:lnTo>
                <a:lnTo>
                  <a:pt x="2902" y="1996"/>
                </a:lnTo>
                <a:lnTo>
                  <a:pt x="2905" y="1999"/>
                </a:lnTo>
                <a:lnTo>
                  <a:pt x="2909" y="2001"/>
                </a:lnTo>
                <a:lnTo>
                  <a:pt x="2913" y="2003"/>
                </a:lnTo>
                <a:lnTo>
                  <a:pt x="2916" y="2004"/>
                </a:lnTo>
                <a:lnTo>
                  <a:pt x="2921" y="2005"/>
                </a:lnTo>
                <a:lnTo>
                  <a:pt x="2925" y="2005"/>
                </a:lnTo>
                <a:lnTo>
                  <a:pt x="2930" y="2005"/>
                </a:lnTo>
                <a:lnTo>
                  <a:pt x="2932" y="2004"/>
                </a:lnTo>
                <a:lnTo>
                  <a:pt x="2933" y="2004"/>
                </a:lnTo>
                <a:lnTo>
                  <a:pt x="2937" y="2001"/>
                </a:lnTo>
                <a:lnTo>
                  <a:pt x="2944" y="1995"/>
                </a:lnTo>
                <a:lnTo>
                  <a:pt x="2950" y="1989"/>
                </a:lnTo>
                <a:lnTo>
                  <a:pt x="2953" y="1986"/>
                </a:lnTo>
                <a:lnTo>
                  <a:pt x="2955" y="1985"/>
                </a:lnTo>
                <a:lnTo>
                  <a:pt x="2962" y="1984"/>
                </a:lnTo>
                <a:lnTo>
                  <a:pt x="2968" y="1983"/>
                </a:lnTo>
                <a:lnTo>
                  <a:pt x="2974" y="1984"/>
                </a:lnTo>
                <a:lnTo>
                  <a:pt x="2979" y="1986"/>
                </a:lnTo>
                <a:lnTo>
                  <a:pt x="2983" y="1987"/>
                </a:lnTo>
                <a:lnTo>
                  <a:pt x="2988" y="1989"/>
                </a:lnTo>
                <a:lnTo>
                  <a:pt x="2993" y="1991"/>
                </a:lnTo>
                <a:lnTo>
                  <a:pt x="2997" y="1993"/>
                </a:lnTo>
                <a:lnTo>
                  <a:pt x="3003" y="1994"/>
                </a:lnTo>
                <a:lnTo>
                  <a:pt x="3006" y="1994"/>
                </a:lnTo>
                <a:lnTo>
                  <a:pt x="3009" y="1994"/>
                </a:lnTo>
                <a:lnTo>
                  <a:pt x="3011" y="1992"/>
                </a:lnTo>
                <a:lnTo>
                  <a:pt x="3016" y="1989"/>
                </a:lnTo>
                <a:lnTo>
                  <a:pt x="3020" y="1987"/>
                </a:lnTo>
                <a:lnTo>
                  <a:pt x="3023" y="1985"/>
                </a:lnTo>
                <a:lnTo>
                  <a:pt x="3026" y="1985"/>
                </a:lnTo>
                <a:lnTo>
                  <a:pt x="3029" y="1985"/>
                </a:lnTo>
                <a:lnTo>
                  <a:pt x="3032" y="1985"/>
                </a:lnTo>
                <a:lnTo>
                  <a:pt x="3033" y="1985"/>
                </a:lnTo>
                <a:lnTo>
                  <a:pt x="3034" y="1985"/>
                </a:lnTo>
                <a:lnTo>
                  <a:pt x="3038" y="1981"/>
                </a:lnTo>
                <a:lnTo>
                  <a:pt x="3041" y="1978"/>
                </a:lnTo>
                <a:lnTo>
                  <a:pt x="3043" y="1977"/>
                </a:lnTo>
                <a:lnTo>
                  <a:pt x="3047" y="1976"/>
                </a:lnTo>
                <a:lnTo>
                  <a:pt x="3052" y="1975"/>
                </a:lnTo>
                <a:lnTo>
                  <a:pt x="3060" y="1976"/>
                </a:lnTo>
                <a:lnTo>
                  <a:pt x="3068" y="1976"/>
                </a:lnTo>
                <a:lnTo>
                  <a:pt x="3072" y="1975"/>
                </a:lnTo>
                <a:lnTo>
                  <a:pt x="3076" y="1974"/>
                </a:lnTo>
                <a:lnTo>
                  <a:pt x="3077" y="1972"/>
                </a:lnTo>
                <a:lnTo>
                  <a:pt x="3079" y="1968"/>
                </a:lnTo>
                <a:lnTo>
                  <a:pt x="3080" y="1966"/>
                </a:lnTo>
                <a:lnTo>
                  <a:pt x="3081" y="1964"/>
                </a:lnTo>
                <a:lnTo>
                  <a:pt x="3083" y="1963"/>
                </a:lnTo>
                <a:lnTo>
                  <a:pt x="3084" y="1963"/>
                </a:lnTo>
                <a:lnTo>
                  <a:pt x="3085" y="1963"/>
                </a:lnTo>
                <a:lnTo>
                  <a:pt x="3086" y="1963"/>
                </a:lnTo>
                <a:lnTo>
                  <a:pt x="3087" y="1963"/>
                </a:lnTo>
                <a:lnTo>
                  <a:pt x="3087" y="1964"/>
                </a:lnTo>
                <a:lnTo>
                  <a:pt x="3087" y="1965"/>
                </a:lnTo>
                <a:lnTo>
                  <a:pt x="3087" y="1967"/>
                </a:lnTo>
                <a:lnTo>
                  <a:pt x="3086" y="1969"/>
                </a:lnTo>
                <a:lnTo>
                  <a:pt x="3086" y="1971"/>
                </a:lnTo>
                <a:lnTo>
                  <a:pt x="3086" y="1972"/>
                </a:lnTo>
                <a:lnTo>
                  <a:pt x="3087" y="1972"/>
                </a:lnTo>
                <a:lnTo>
                  <a:pt x="3090" y="1971"/>
                </a:lnTo>
                <a:lnTo>
                  <a:pt x="3092" y="1970"/>
                </a:lnTo>
                <a:lnTo>
                  <a:pt x="3093" y="1968"/>
                </a:lnTo>
                <a:lnTo>
                  <a:pt x="3096" y="1964"/>
                </a:lnTo>
                <a:lnTo>
                  <a:pt x="3099" y="1960"/>
                </a:lnTo>
                <a:lnTo>
                  <a:pt x="3100" y="1958"/>
                </a:lnTo>
                <a:lnTo>
                  <a:pt x="3102" y="1957"/>
                </a:lnTo>
                <a:lnTo>
                  <a:pt x="3104" y="1956"/>
                </a:lnTo>
                <a:lnTo>
                  <a:pt x="3108" y="1955"/>
                </a:lnTo>
                <a:lnTo>
                  <a:pt x="3116" y="1953"/>
                </a:lnTo>
                <a:lnTo>
                  <a:pt x="3124" y="1952"/>
                </a:lnTo>
                <a:lnTo>
                  <a:pt x="3131" y="1952"/>
                </a:lnTo>
                <a:lnTo>
                  <a:pt x="3138" y="1953"/>
                </a:lnTo>
                <a:lnTo>
                  <a:pt x="3141" y="1953"/>
                </a:lnTo>
                <a:lnTo>
                  <a:pt x="3144" y="1954"/>
                </a:lnTo>
                <a:lnTo>
                  <a:pt x="3149" y="1957"/>
                </a:lnTo>
                <a:lnTo>
                  <a:pt x="3156" y="1963"/>
                </a:lnTo>
                <a:lnTo>
                  <a:pt x="3163" y="1969"/>
                </a:lnTo>
                <a:lnTo>
                  <a:pt x="3165" y="1972"/>
                </a:lnTo>
                <a:lnTo>
                  <a:pt x="3166" y="1974"/>
                </a:lnTo>
                <a:lnTo>
                  <a:pt x="3167" y="1977"/>
                </a:lnTo>
                <a:lnTo>
                  <a:pt x="3167" y="1979"/>
                </a:lnTo>
                <a:lnTo>
                  <a:pt x="3166" y="1981"/>
                </a:lnTo>
                <a:lnTo>
                  <a:pt x="3165" y="1982"/>
                </a:lnTo>
                <a:lnTo>
                  <a:pt x="3164" y="1984"/>
                </a:lnTo>
                <a:lnTo>
                  <a:pt x="3163" y="1986"/>
                </a:lnTo>
                <a:lnTo>
                  <a:pt x="3163" y="1988"/>
                </a:lnTo>
                <a:lnTo>
                  <a:pt x="3164" y="1991"/>
                </a:lnTo>
                <a:lnTo>
                  <a:pt x="3165" y="1994"/>
                </a:lnTo>
                <a:lnTo>
                  <a:pt x="3169" y="1998"/>
                </a:lnTo>
                <a:lnTo>
                  <a:pt x="3172" y="2002"/>
                </a:lnTo>
                <a:lnTo>
                  <a:pt x="3175" y="2005"/>
                </a:lnTo>
                <a:lnTo>
                  <a:pt x="3189" y="2002"/>
                </a:lnTo>
                <a:lnTo>
                  <a:pt x="3203" y="1999"/>
                </a:lnTo>
                <a:lnTo>
                  <a:pt x="3203" y="1994"/>
                </a:lnTo>
                <a:lnTo>
                  <a:pt x="3206" y="1993"/>
                </a:lnTo>
                <a:lnTo>
                  <a:pt x="3208" y="1994"/>
                </a:lnTo>
                <a:lnTo>
                  <a:pt x="3209" y="1994"/>
                </a:lnTo>
                <a:lnTo>
                  <a:pt x="3210" y="1996"/>
                </a:lnTo>
                <a:lnTo>
                  <a:pt x="3211" y="1998"/>
                </a:lnTo>
                <a:lnTo>
                  <a:pt x="3211" y="1999"/>
                </a:lnTo>
                <a:lnTo>
                  <a:pt x="3213" y="1998"/>
                </a:lnTo>
                <a:lnTo>
                  <a:pt x="3215" y="1997"/>
                </a:lnTo>
                <a:lnTo>
                  <a:pt x="3217" y="1994"/>
                </a:lnTo>
                <a:lnTo>
                  <a:pt x="3218" y="1995"/>
                </a:lnTo>
                <a:lnTo>
                  <a:pt x="3219" y="1997"/>
                </a:lnTo>
                <a:lnTo>
                  <a:pt x="3219" y="1998"/>
                </a:lnTo>
                <a:lnTo>
                  <a:pt x="3220" y="1999"/>
                </a:lnTo>
                <a:lnTo>
                  <a:pt x="3221" y="1999"/>
                </a:lnTo>
                <a:lnTo>
                  <a:pt x="3223" y="1999"/>
                </a:lnTo>
                <a:lnTo>
                  <a:pt x="3223" y="1998"/>
                </a:lnTo>
                <a:lnTo>
                  <a:pt x="3223" y="1995"/>
                </a:lnTo>
                <a:lnTo>
                  <a:pt x="3224" y="1993"/>
                </a:lnTo>
                <a:lnTo>
                  <a:pt x="3225" y="1993"/>
                </a:lnTo>
                <a:lnTo>
                  <a:pt x="3226" y="1993"/>
                </a:lnTo>
                <a:lnTo>
                  <a:pt x="3228" y="1994"/>
                </a:lnTo>
                <a:lnTo>
                  <a:pt x="3225" y="2005"/>
                </a:lnTo>
                <a:lnTo>
                  <a:pt x="3228" y="2006"/>
                </a:lnTo>
                <a:lnTo>
                  <a:pt x="3231" y="2006"/>
                </a:lnTo>
                <a:lnTo>
                  <a:pt x="3234" y="2006"/>
                </a:lnTo>
                <a:lnTo>
                  <a:pt x="3237" y="2008"/>
                </a:lnTo>
                <a:lnTo>
                  <a:pt x="3237" y="2010"/>
                </a:lnTo>
                <a:lnTo>
                  <a:pt x="3237" y="2012"/>
                </a:lnTo>
                <a:lnTo>
                  <a:pt x="3238" y="2014"/>
                </a:lnTo>
                <a:lnTo>
                  <a:pt x="3241" y="2018"/>
                </a:lnTo>
                <a:lnTo>
                  <a:pt x="3243" y="2021"/>
                </a:lnTo>
                <a:lnTo>
                  <a:pt x="3245" y="2024"/>
                </a:lnTo>
                <a:lnTo>
                  <a:pt x="3245" y="2029"/>
                </a:lnTo>
                <a:lnTo>
                  <a:pt x="3245" y="2034"/>
                </a:lnTo>
                <a:lnTo>
                  <a:pt x="3244" y="2039"/>
                </a:lnTo>
                <a:lnTo>
                  <a:pt x="3244" y="2040"/>
                </a:lnTo>
                <a:lnTo>
                  <a:pt x="3243" y="2050"/>
                </a:lnTo>
                <a:lnTo>
                  <a:pt x="3242" y="2055"/>
                </a:lnTo>
                <a:lnTo>
                  <a:pt x="3242" y="2059"/>
                </a:lnTo>
                <a:lnTo>
                  <a:pt x="3241" y="2061"/>
                </a:lnTo>
                <a:lnTo>
                  <a:pt x="3239" y="2064"/>
                </a:lnTo>
                <a:lnTo>
                  <a:pt x="3236" y="2068"/>
                </a:lnTo>
                <a:lnTo>
                  <a:pt x="3234" y="2072"/>
                </a:lnTo>
                <a:lnTo>
                  <a:pt x="3235" y="2075"/>
                </a:lnTo>
                <a:lnTo>
                  <a:pt x="3238" y="2080"/>
                </a:lnTo>
                <a:lnTo>
                  <a:pt x="3240" y="2085"/>
                </a:lnTo>
                <a:lnTo>
                  <a:pt x="3241" y="2088"/>
                </a:lnTo>
                <a:lnTo>
                  <a:pt x="3239" y="2089"/>
                </a:lnTo>
                <a:lnTo>
                  <a:pt x="3238" y="2090"/>
                </a:lnTo>
                <a:lnTo>
                  <a:pt x="3237" y="2091"/>
                </a:lnTo>
                <a:lnTo>
                  <a:pt x="3235" y="2095"/>
                </a:lnTo>
                <a:lnTo>
                  <a:pt x="3232" y="2106"/>
                </a:lnTo>
                <a:lnTo>
                  <a:pt x="3229" y="2118"/>
                </a:lnTo>
                <a:lnTo>
                  <a:pt x="3225" y="2129"/>
                </a:lnTo>
                <a:lnTo>
                  <a:pt x="3230" y="2131"/>
                </a:lnTo>
                <a:lnTo>
                  <a:pt x="3232" y="2133"/>
                </a:lnTo>
                <a:lnTo>
                  <a:pt x="3235" y="2136"/>
                </a:lnTo>
                <a:lnTo>
                  <a:pt x="3236" y="2138"/>
                </a:lnTo>
                <a:lnTo>
                  <a:pt x="3236" y="2140"/>
                </a:lnTo>
                <a:lnTo>
                  <a:pt x="3236" y="2141"/>
                </a:lnTo>
                <a:lnTo>
                  <a:pt x="3235" y="2143"/>
                </a:lnTo>
                <a:lnTo>
                  <a:pt x="3231" y="2145"/>
                </a:lnTo>
                <a:lnTo>
                  <a:pt x="3238" y="2151"/>
                </a:lnTo>
                <a:lnTo>
                  <a:pt x="3248" y="2158"/>
                </a:lnTo>
                <a:lnTo>
                  <a:pt x="3256" y="2165"/>
                </a:lnTo>
                <a:lnTo>
                  <a:pt x="3260" y="2168"/>
                </a:lnTo>
                <a:lnTo>
                  <a:pt x="3262" y="2171"/>
                </a:lnTo>
                <a:lnTo>
                  <a:pt x="3259" y="2179"/>
                </a:lnTo>
                <a:lnTo>
                  <a:pt x="3263" y="2182"/>
                </a:lnTo>
                <a:lnTo>
                  <a:pt x="3268" y="2186"/>
                </a:lnTo>
                <a:lnTo>
                  <a:pt x="3273" y="2190"/>
                </a:lnTo>
                <a:lnTo>
                  <a:pt x="3275" y="2191"/>
                </a:lnTo>
                <a:lnTo>
                  <a:pt x="3276" y="2193"/>
                </a:lnTo>
                <a:lnTo>
                  <a:pt x="3277" y="2196"/>
                </a:lnTo>
                <a:lnTo>
                  <a:pt x="3277" y="2198"/>
                </a:lnTo>
                <a:lnTo>
                  <a:pt x="3278" y="2199"/>
                </a:lnTo>
                <a:lnTo>
                  <a:pt x="3279" y="2200"/>
                </a:lnTo>
                <a:lnTo>
                  <a:pt x="3284" y="2210"/>
                </a:lnTo>
                <a:lnTo>
                  <a:pt x="3285" y="2212"/>
                </a:lnTo>
                <a:lnTo>
                  <a:pt x="3285" y="2213"/>
                </a:lnTo>
                <a:lnTo>
                  <a:pt x="3284" y="2215"/>
                </a:lnTo>
                <a:lnTo>
                  <a:pt x="3283" y="2216"/>
                </a:lnTo>
                <a:lnTo>
                  <a:pt x="3282" y="2217"/>
                </a:lnTo>
                <a:lnTo>
                  <a:pt x="3281" y="2218"/>
                </a:lnTo>
                <a:lnTo>
                  <a:pt x="3282" y="2219"/>
                </a:lnTo>
                <a:lnTo>
                  <a:pt x="3283" y="2221"/>
                </a:lnTo>
                <a:lnTo>
                  <a:pt x="3285" y="2223"/>
                </a:lnTo>
                <a:lnTo>
                  <a:pt x="3287" y="2228"/>
                </a:lnTo>
                <a:lnTo>
                  <a:pt x="3289" y="2233"/>
                </a:lnTo>
                <a:lnTo>
                  <a:pt x="3290" y="2239"/>
                </a:lnTo>
                <a:lnTo>
                  <a:pt x="3293" y="2250"/>
                </a:lnTo>
                <a:lnTo>
                  <a:pt x="3294" y="2251"/>
                </a:lnTo>
                <a:lnTo>
                  <a:pt x="3297" y="2254"/>
                </a:lnTo>
                <a:lnTo>
                  <a:pt x="3301" y="2258"/>
                </a:lnTo>
                <a:lnTo>
                  <a:pt x="3303" y="2262"/>
                </a:lnTo>
                <a:lnTo>
                  <a:pt x="3304" y="2266"/>
                </a:lnTo>
                <a:lnTo>
                  <a:pt x="3304" y="2269"/>
                </a:lnTo>
                <a:lnTo>
                  <a:pt x="3304" y="2272"/>
                </a:lnTo>
                <a:lnTo>
                  <a:pt x="3304" y="2277"/>
                </a:lnTo>
                <a:lnTo>
                  <a:pt x="3304" y="2283"/>
                </a:lnTo>
                <a:lnTo>
                  <a:pt x="3310" y="2289"/>
                </a:lnTo>
                <a:lnTo>
                  <a:pt x="3310" y="2294"/>
                </a:lnTo>
                <a:lnTo>
                  <a:pt x="3309" y="2299"/>
                </a:lnTo>
                <a:lnTo>
                  <a:pt x="3306" y="2310"/>
                </a:lnTo>
                <a:lnTo>
                  <a:pt x="3304" y="2320"/>
                </a:lnTo>
                <a:lnTo>
                  <a:pt x="3304" y="2324"/>
                </a:lnTo>
                <a:lnTo>
                  <a:pt x="3304" y="2326"/>
                </a:lnTo>
                <a:lnTo>
                  <a:pt x="3304" y="2328"/>
                </a:lnTo>
                <a:lnTo>
                  <a:pt x="3307" y="2330"/>
                </a:lnTo>
                <a:lnTo>
                  <a:pt x="3309" y="2330"/>
                </a:lnTo>
                <a:lnTo>
                  <a:pt x="3310" y="2331"/>
                </a:lnTo>
                <a:lnTo>
                  <a:pt x="3313" y="2342"/>
                </a:lnTo>
                <a:lnTo>
                  <a:pt x="3314" y="2347"/>
                </a:lnTo>
                <a:lnTo>
                  <a:pt x="3315" y="2353"/>
                </a:lnTo>
                <a:lnTo>
                  <a:pt x="3315" y="2365"/>
                </a:lnTo>
                <a:lnTo>
                  <a:pt x="3314" y="2371"/>
                </a:lnTo>
                <a:lnTo>
                  <a:pt x="3313" y="2373"/>
                </a:lnTo>
                <a:lnTo>
                  <a:pt x="3313" y="2376"/>
                </a:lnTo>
                <a:lnTo>
                  <a:pt x="3310" y="2380"/>
                </a:lnTo>
                <a:lnTo>
                  <a:pt x="3307" y="2384"/>
                </a:lnTo>
                <a:lnTo>
                  <a:pt x="3303" y="2387"/>
                </a:lnTo>
                <a:lnTo>
                  <a:pt x="3302" y="2389"/>
                </a:lnTo>
                <a:lnTo>
                  <a:pt x="3301" y="2390"/>
                </a:lnTo>
                <a:lnTo>
                  <a:pt x="3301" y="2392"/>
                </a:lnTo>
                <a:lnTo>
                  <a:pt x="3302" y="2394"/>
                </a:lnTo>
                <a:lnTo>
                  <a:pt x="3302" y="2397"/>
                </a:lnTo>
                <a:lnTo>
                  <a:pt x="3302" y="2398"/>
                </a:lnTo>
                <a:lnTo>
                  <a:pt x="3301" y="2399"/>
                </a:lnTo>
                <a:lnTo>
                  <a:pt x="3300" y="2400"/>
                </a:lnTo>
                <a:lnTo>
                  <a:pt x="3297" y="2400"/>
                </a:lnTo>
                <a:lnTo>
                  <a:pt x="3294" y="2401"/>
                </a:lnTo>
                <a:lnTo>
                  <a:pt x="3293" y="2401"/>
                </a:lnTo>
                <a:lnTo>
                  <a:pt x="3291" y="2406"/>
                </a:lnTo>
                <a:lnTo>
                  <a:pt x="3290" y="2410"/>
                </a:lnTo>
                <a:lnTo>
                  <a:pt x="3290" y="2414"/>
                </a:lnTo>
                <a:lnTo>
                  <a:pt x="3290" y="2417"/>
                </a:lnTo>
                <a:lnTo>
                  <a:pt x="3291" y="2424"/>
                </a:lnTo>
                <a:lnTo>
                  <a:pt x="3291" y="2428"/>
                </a:lnTo>
                <a:lnTo>
                  <a:pt x="3290" y="2432"/>
                </a:lnTo>
                <a:lnTo>
                  <a:pt x="3288" y="2437"/>
                </a:lnTo>
                <a:lnTo>
                  <a:pt x="3283" y="2443"/>
                </a:lnTo>
                <a:lnTo>
                  <a:pt x="3278" y="2450"/>
                </a:lnTo>
                <a:lnTo>
                  <a:pt x="3277" y="2453"/>
                </a:lnTo>
                <a:lnTo>
                  <a:pt x="3276" y="2455"/>
                </a:lnTo>
                <a:lnTo>
                  <a:pt x="3276" y="2461"/>
                </a:lnTo>
                <a:lnTo>
                  <a:pt x="3275" y="2469"/>
                </a:lnTo>
                <a:lnTo>
                  <a:pt x="3276" y="2492"/>
                </a:lnTo>
                <a:lnTo>
                  <a:pt x="3277" y="2510"/>
                </a:lnTo>
                <a:lnTo>
                  <a:pt x="3278" y="2516"/>
                </a:lnTo>
                <a:lnTo>
                  <a:pt x="3279" y="2520"/>
                </a:lnTo>
                <a:lnTo>
                  <a:pt x="3284" y="2520"/>
                </a:lnTo>
                <a:lnTo>
                  <a:pt x="3301" y="2539"/>
                </a:lnTo>
                <a:lnTo>
                  <a:pt x="3303" y="2543"/>
                </a:lnTo>
                <a:lnTo>
                  <a:pt x="3303" y="2547"/>
                </a:lnTo>
                <a:lnTo>
                  <a:pt x="3303" y="2555"/>
                </a:lnTo>
                <a:lnTo>
                  <a:pt x="3303" y="2563"/>
                </a:lnTo>
                <a:lnTo>
                  <a:pt x="3303" y="2566"/>
                </a:lnTo>
                <a:lnTo>
                  <a:pt x="3304" y="2570"/>
                </a:lnTo>
                <a:lnTo>
                  <a:pt x="3305" y="2573"/>
                </a:lnTo>
                <a:lnTo>
                  <a:pt x="3307" y="2575"/>
                </a:lnTo>
                <a:lnTo>
                  <a:pt x="3311" y="2579"/>
                </a:lnTo>
                <a:lnTo>
                  <a:pt x="3316" y="2583"/>
                </a:lnTo>
                <a:lnTo>
                  <a:pt x="3317" y="2585"/>
                </a:lnTo>
                <a:lnTo>
                  <a:pt x="3318" y="2587"/>
                </a:lnTo>
                <a:lnTo>
                  <a:pt x="3319" y="2589"/>
                </a:lnTo>
                <a:lnTo>
                  <a:pt x="3319" y="2591"/>
                </a:lnTo>
                <a:lnTo>
                  <a:pt x="3318" y="2594"/>
                </a:lnTo>
                <a:lnTo>
                  <a:pt x="3318" y="2598"/>
                </a:lnTo>
                <a:lnTo>
                  <a:pt x="3318" y="2602"/>
                </a:lnTo>
                <a:lnTo>
                  <a:pt x="3319" y="2603"/>
                </a:lnTo>
                <a:lnTo>
                  <a:pt x="3320" y="2605"/>
                </a:lnTo>
                <a:lnTo>
                  <a:pt x="3324" y="2607"/>
                </a:lnTo>
                <a:lnTo>
                  <a:pt x="3328" y="2610"/>
                </a:lnTo>
                <a:lnTo>
                  <a:pt x="3329" y="2612"/>
                </a:lnTo>
                <a:lnTo>
                  <a:pt x="3329" y="2613"/>
                </a:lnTo>
                <a:lnTo>
                  <a:pt x="3330" y="2617"/>
                </a:lnTo>
                <a:lnTo>
                  <a:pt x="3330" y="2622"/>
                </a:lnTo>
                <a:lnTo>
                  <a:pt x="3329" y="2631"/>
                </a:lnTo>
                <a:lnTo>
                  <a:pt x="3327" y="2640"/>
                </a:lnTo>
                <a:lnTo>
                  <a:pt x="3327" y="2644"/>
                </a:lnTo>
                <a:lnTo>
                  <a:pt x="3327" y="2647"/>
                </a:lnTo>
                <a:lnTo>
                  <a:pt x="3327" y="2649"/>
                </a:lnTo>
                <a:lnTo>
                  <a:pt x="3328" y="2652"/>
                </a:lnTo>
                <a:lnTo>
                  <a:pt x="3331" y="2659"/>
                </a:lnTo>
                <a:lnTo>
                  <a:pt x="3335" y="2670"/>
                </a:lnTo>
                <a:lnTo>
                  <a:pt x="3336" y="2679"/>
                </a:lnTo>
                <a:lnTo>
                  <a:pt x="3336" y="2688"/>
                </a:lnTo>
                <a:lnTo>
                  <a:pt x="3336" y="2702"/>
                </a:lnTo>
                <a:lnTo>
                  <a:pt x="3336" y="2709"/>
                </a:lnTo>
                <a:lnTo>
                  <a:pt x="3337" y="2717"/>
                </a:lnTo>
                <a:lnTo>
                  <a:pt x="3338" y="2725"/>
                </a:lnTo>
                <a:lnTo>
                  <a:pt x="3341" y="2734"/>
                </a:lnTo>
                <a:lnTo>
                  <a:pt x="3342" y="2738"/>
                </a:lnTo>
                <a:lnTo>
                  <a:pt x="3346" y="2743"/>
                </a:lnTo>
                <a:lnTo>
                  <a:pt x="3349" y="2749"/>
                </a:lnTo>
                <a:lnTo>
                  <a:pt x="3352" y="2751"/>
                </a:lnTo>
                <a:lnTo>
                  <a:pt x="3354" y="2751"/>
                </a:lnTo>
                <a:lnTo>
                  <a:pt x="3356" y="2751"/>
                </a:lnTo>
                <a:lnTo>
                  <a:pt x="3359" y="2751"/>
                </a:lnTo>
                <a:lnTo>
                  <a:pt x="3360" y="2751"/>
                </a:lnTo>
                <a:lnTo>
                  <a:pt x="3362" y="2755"/>
                </a:lnTo>
                <a:lnTo>
                  <a:pt x="3362" y="2758"/>
                </a:lnTo>
                <a:lnTo>
                  <a:pt x="3362" y="2762"/>
                </a:lnTo>
                <a:lnTo>
                  <a:pt x="3363" y="2764"/>
                </a:lnTo>
                <a:lnTo>
                  <a:pt x="3363" y="2765"/>
                </a:lnTo>
                <a:lnTo>
                  <a:pt x="3364" y="2767"/>
                </a:lnTo>
                <a:lnTo>
                  <a:pt x="3365" y="2768"/>
                </a:lnTo>
                <a:lnTo>
                  <a:pt x="3369" y="2771"/>
                </a:lnTo>
                <a:lnTo>
                  <a:pt x="3372" y="2774"/>
                </a:lnTo>
                <a:lnTo>
                  <a:pt x="3374" y="2777"/>
                </a:lnTo>
                <a:lnTo>
                  <a:pt x="3375" y="2781"/>
                </a:lnTo>
                <a:lnTo>
                  <a:pt x="3375" y="2788"/>
                </a:lnTo>
                <a:lnTo>
                  <a:pt x="3375" y="2797"/>
                </a:lnTo>
                <a:lnTo>
                  <a:pt x="3376" y="2801"/>
                </a:lnTo>
                <a:lnTo>
                  <a:pt x="3377" y="2805"/>
                </a:lnTo>
                <a:lnTo>
                  <a:pt x="3379" y="2807"/>
                </a:lnTo>
                <a:lnTo>
                  <a:pt x="3382" y="2808"/>
                </a:lnTo>
                <a:lnTo>
                  <a:pt x="3386" y="2810"/>
                </a:lnTo>
                <a:lnTo>
                  <a:pt x="3389" y="2817"/>
                </a:lnTo>
                <a:lnTo>
                  <a:pt x="3392" y="2828"/>
                </a:lnTo>
                <a:lnTo>
                  <a:pt x="3394" y="2838"/>
                </a:lnTo>
                <a:lnTo>
                  <a:pt x="3394" y="2843"/>
                </a:lnTo>
                <a:lnTo>
                  <a:pt x="3394" y="2847"/>
                </a:lnTo>
                <a:lnTo>
                  <a:pt x="3393" y="2851"/>
                </a:lnTo>
                <a:lnTo>
                  <a:pt x="3392" y="2853"/>
                </a:lnTo>
                <a:lnTo>
                  <a:pt x="3390" y="2855"/>
                </a:lnTo>
                <a:lnTo>
                  <a:pt x="3388" y="2856"/>
                </a:lnTo>
                <a:lnTo>
                  <a:pt x="3385" y="2859"/>
                </a:lnTo>
                <a:lnTo>
                  <a:pt x="3384" y="2861"/>
                </a:lnTo>
                <a:lnTo>
                  <a:pt x="3383" y="2864"/>
                </a:lnTo>
                <a:lnTo>
                  <a:pt x="3389" y="2867"/>
                </a:lnTo>
                <a:lnTo>
                  <a:pt x="3389" y="2881"/>
                </a:lnTo>
                <a:lnTo>
                  <a:pt x="3390" y="2886"/>
                </a:lnTo>
                <a:lnTo>
                  <a:pt x="3391" y="2891"/>
                </a:lnTo>
                <a:lnTo>
                  <a:pt x="3392" y="2895"/>
                </a:lnTo>
                <a:lnTo>
                  <a:pt x="3393" y="2897"/>
                </a:lnTo>
                <a:lnTo>
                  <a:pt x="3394" y="2898"/>
                </a:lnTo>
                <a:lnTo>
                  <a:pt x="3394" y="2900"/>
                </a:lnTo>
                <a:lnTo>
                  <a:pt x="3403" y="2895"/>
                </a:lnTo>
                <a:lnTo>
                  <a:pt x="3403" y="2900"/>
                </a:lnTo>
                <a:lnTo>
                  <a:pt x="3405" y="2901"/>
                </a:lnTo>
                <a:lnTo>
                  <a:pt x="3407" y="2901"/>
                </a:lnTo>
                <a:lnTo>
                  <a:pt x="3411" y="2900"/>
                </a:lnTo>
                <a:lnTo>
                  <a:pt x="3414" y="2906"/>
                </a:lnTo>
                <a:lnTo>
                  <a:pt x="3416" y="2906"/>
                </a:lnTo>
                <a:lnTo>
                  <a:pt x="3419" y="2906"/>
                </a:lnTo>
                <a:lnTo>
                  <a:pt x="3423" y="2906"/>
                </a:lnTo>
                <a:lnTo>
                  <a:pt x="3428" y="2904"/>
                </a:lnTo>
                <a:lnTo>
                  <a:pt x="3431" y="2902"/>
                </a:lnTo>
                <a:lnTo>
                  <a:pt x="3438" y="2897"/>
                </a:lnTo>
                <a:lnTo>
                  <a:pt x="3440" y="2896"/>
                </a:lnTo>
                <a:lnTo>
                  <a:pt x="3442" y="2895"/>
                </a:lnTo>
                <a:lnTo>
                  <a:pt x="3445" y="2894"/>
                </a:lnTo>
                <a:lnTo>
                  <a:pt x="3448" y="2895"/>
                </a:lnTo>
                <a:lnTo>
                  <a:pt x="3453" y="2896"/>
                </a:lnTo>
                <a:lnTo>
                  <a:pt x="3457" y="2897"/>
                </a:lnTo>
                <a:lnTo>
                  <a:pt x="3460" y="2898"/>
                </a:lnTo>
                <a:lnTo>
                  <a:pt x="3462" y="2898"/>
                </a:lnTo>
                <a:lnTo>
                  <a:pt x="3466" y="2893"/>
                </a:lnTo>
                <a:lnTo>
                  <a:pt x="3468" y="2891"/>
                </a:lnTo>
                <a:lnTo>
                  <a:pt x="3470" y="2889"/>
                </a:lnTo>
                <a:lnTo>
                  <a:pt x="3478" y="2888"/>
                </a:lnTo>
                <a:lnTo>
                  <a:pt x="3484" y="2887"/>
                </a:lnTo>
                <a:lnTo>
                  <a:pt x="3489" y="2888"/>
                </a:lnTo>
                <a:lnTo>
                  <a:pt x="3494" y="2889"/>
                </a:lnTo>
                <a:lnTo>
                  <a:pt x="3504" y="2891"/>
                </a:lnTo>
                <a:lnTo>
                  <a:pt x="3509" y="2892"/>
                </a:lnTo>
                <a:lnTo>
                  <a:pt x="3515" y="2892"/>
                </a:lnTo>
                <a:lnTo>
                  <a:pt x="3518" y="2886"/>
                </a:lnTo>
                <a:lnTo>
                  <a:pt x="3526" y="2887"/>
                </a:lnTo>
                <a:lnTo>
                  <a:pt x="3535" y="2886"/>
                </a:lnTo>
                <a:lnTo>
                  <a:pt x="3535" y="2881"/>
                </a:lnTo>
                <a:lnTo>
                  <a:pt x="3537" y="2880"/>
                </a:lnTo>
                <a:lnTo>
                  <a:pt x="3538" y="2880"/>
                </a:lnTo>
                <a:lnTo>
                  <a:pt x="3542" y="2881"/>
                </a:lnTo>
                <a:lnTo>
                  <a:pt x="3545" y="2881"/>
                </a:lnTo>
                <a:lnTo>
                  <a:pt x="3549" y="2881"/>
                </a:lnTo>
                <a:lnTo>
                  <a:pt x="3553" y="2879"/>
                </a:lnTo>
                <a:lnTo>
                  <a:pt x="3556" y="2878"/>
                </a:lnTo>
                <a:lnTo>
                  <a:pt x="3564" y="2872"/>
                </a:lnTo>
                <a:lnTo>
                  <a:pt x="3567" y="2869"/>
                </a:lnTo>
                <a:lnTo>
                  <a:pt x="3571" y="2865"/>
                </a:lnTo>
                <a:lnTo>
                  <a:pt x="3578" y="2858"/>
                </a:lnTo>
                <a:lnTo>
                  <a:pt x="3591" y="2841"/>
                </a:lnTo>
                <a:lnTo>
                  <a:pt x="3597" y="2834"/>
                </a:lnTo>
                <a:lnTo>
                  <a:pt x="3602" y="2827"/>
                </a:lnTo>
                <a:lnTo>
                  <a:pt x="3605" y="2824"/>
                </a:lnTo>
                <a:lnTo>
                  <a:pt x="3610" y="2822"/>
                </a:lnTo>
                <a:lnTo>
                  <a:pt x="3613" y="2819"/>
                </a:lnTo>
                <a:lnTo>
                  <a:pt x="3616" y="2816"/>
                </a:lnTo>
                <a:lnTo>
                  <a:pt x="3617" y="2815"/>
                </a:lnTo>
                <a:lnTo>
                  <a:pt x="3617" y="2814"/>
                </a:lnTo>
                <a:lnTo>
                  <a:pt x="3617" y="2812"/>
                </a:lnTo>
                <a:lnTo>
                  <a:pt x="3616" y="2810"/>
                </a:lnTo>
                <a:lnTo>
                  <a:pt x="3616" y="2808"/>
                </a:lnTo>
                <a:lnTo>
                  <a:pt x="3619" y="2808"/>
                </a:lnTo>
                <a:lnTo>
                  <a:pt x="3626" y="2792"/>
                </a:lnTo>
                <a:lnTo>
                  <a:pt x="3629" y="2783"/>
                </a:lnTo>
                <a:lnTo>
                  <a:pt x="3633" y="2777"/>
                </a:lnTo>
                <a:lnTo>
                  <a:pt x="3637" y="2774"/>
                </a:lnTo>
                <a:lnTo>
                  <a:pt x="3644" y="2770"/>
                </a:lnTo>
                <a:lnTo>
                  <a:pt x="3656" y="2763"/>
                </a:lnTo>
                <a:lnTo>
                  <a:pt x="3650" y="2757"/>
                </a:lnTo>
                <a:lnTo>
                  <a:pt x="3651" y="2755"/>
                </a:lnTo>
                <a:lnTo>
                  <a:pt x="3650" y="2753"/>
                </a:lnTo>
                <a:lnTo>
                  <a:pt x="3650" y="2749"/>
                </a:lnTo>
                <a:lnTo>
                  <a:pt x="3659" y="2749"/>
                </a:lnTo>
                <a:lnTo>
                  <a:pt x="3660" y="2735"/>
                </a:lnTo>
                <a:lnTo>
                  <a:pt x="3661" y="2713"/>
                </a:lnTo>
                <a:lnTo>
                  <a:pt x="3661" y="2706"/>
                </a:lnTo>
                <a:lnTo>
                  <a:pt x="3660" y="2705"/>
                </a:lnTo>
                <a:lnTo>
                  <a:pt x="3657" y="2703"/>
                </a:lnTo>
                <a:lnTo>
                  <a:pt x="3655" y="2700"/>
                </a:lnTo>
                <a:lnTo>
                  <a:pt x="3653" y="2698"/>
                </a:lnTo>
                <a:lnTo>
                  <a:pt x="3668" y="2687"/>
                </a:lnTo>
                <a:lnTo>
                  <a:pt x="3676" y="2682"/>
                </a:lnTo>
                <a:lnTo>
                  <a:pt x="3680" y="2680"/>
                </a:lnTo>
                <a:lnTo>
                  <a:pt x="3684" y="2678"/>
                </a:lnTo>
                <a:lnTo>
                  <a:pt x="3689" y="2677"/>
                </a:lnTo>
                <a:lnTo>
                  <a:pt x="3694" y="2676"/>
                </a:lnTo>
                <a:lnTo>
                  <a:pt x="3699" y="2675"/>
                </a:lnTo>
                <a:lnTo>
                  <a:pt x="3701" y="2674"/>
                </a:lnTo>
                <a:lnTo>
                  <a:pt x="3704" y="2673"/>
                </a:lnTo>
                <a:lnTo>
                  <a:pt x="3706" y="2670"/>
                </a:lnTo>
                <a:lnTo>
                  <a:pt x="3707" y="2666"/>
                </a:lnTo>
                <a:lnTo>
                  <a:pt x="3708" y="2661"/>
                </a:lnTo>
                <a:lnTo>
                  <a:pt x="3709" y="2656"/>
                </a:lnTo>
                <a:lnTo>
                  <a:pt x="3709" y="2649"/>
                </a:lnTo>
                <a:lnTo>
                  <a:pt x="3709" y="2642"/>
                </a:lnTo>
                <a:lnTo>
                  <a:pt x="3707" y="2628"/>
                </a:lnTo>
                <a:lnTo>
                  <a:pt x="3703" y="2598"/>
                </a:lnTo>
                <a:lnTo>
                  <a:pt x="3702" y="2587"/>
                </a:lnTo>
                <a:lnTo>
                  <a:pt x="3701" y="2579"/>
                </a:lnTo>
                <a:lnTo>
                  <a:pt x="3695" y="2579"/>
                </a:lnTo>
                <a:lnTo>
                  <a:pt x="3694" y="2572"/>
                </a:lnTo>
                <a:lnTo>
                  <a:pt x="3694" y="2567"/>
                </a:lnTo>
                <a:lnTo>
                  <a:pt x="3695" y="2559"/>
                </a:lnTo>
                <a:lnTo>
                  <a:pt x="3695" y="2553"/>
                </a:lnTo>
                <a:lnTo>
                  <a:pt x="3697" y="2552"/>
                </a:lnTo>
                <a:lnTo>
                  <a:pt x="3699" y="2552"/>
                </a:lnTo>
                <a:lnTo>
                  <a:pt x="3702" y="2552"/>
                </a:lnTo>
                <a:lnTo>
                  <a:pt x="3704" y="2551"/>
                </a:lnTo>
                <a:lnTo>
                  <a:pt x="3705" y="2548"/>
                </a:lnTo>
                <a:lnTo>
                  <a:pt x="3706" y="2543"/>
                </a:lnTo>
                <a:lnTo>
                  <a:pt x="3708" y="2539"/>
                </a:lnTo>
                <a:lnTo>
                  <a:pt x="3708" y="2537"/>
                </a:lnTo>
                <a:lnTo>
                  <a:pt x="3709" y="2537"/>
                </a:lnTo>
                <a:lnTo>
                  <a:pt x="3715" y="2537"/>
                </a:lnTo>
                <a:lnTo>
                  <a:pt x="3718" y="2525"/>
                </a:lnTo>
                <a:lnTo>
                  <a:pt x="3720" y="2514"/>
                </a:lnTo>
                <a:lnTo>
                  <a:pt x="3722" y="2513"/>
                </a:lnTo>
                <a:lnTo>
                  <a:pt x="3725" y="2512"/>
                </a:lnTo>
                <a:lnTo>
                  <a:pt x="3730" y="2512"/>
                </a:lnTo>
                <a:lnTo>
                  <a:pt x="3736" y="2512"/>
                </a:lnTo>
                <a:lnTo>
                  <a:pt x="3738" y="2512"/>
                </a:lnTo>
                <a:lnTo>
                  <a:pt x="3740" y="2511"/>
                </a:lnTo>
                <a:lnTo>
                  <a:pt x="3743" y="2509"/>
                </a:lnTo>
                <a:lnTo>
                  <a:pt x="3746" y="2506"/>
                </a:lnTo>
                <a:lnTo>
                  <a:pt x="3749" y="2502"/>
                </a:lnTo>
                <a:lnTo>
                  <a:pt x="3751" y="2500"/>
                </a:lnTo>
                <a:lnTo>
                  <a:pt x="3753" y="2499"/>
                </a:lnTo>
                <a:lnTo>
                  <a:pt x="3755" y="2499"/>
                </a:lnTo>
                <a:lnTo>
                  <a:pt x="3760" y="2499"/>
                </a:lnTo>
                <a:lnTo>
                  <a:pt x="3764" y="2498"/>
                </a:lnTo>
                <a:lnTo>
                  <a:pt x="3766" y="2498"/>
                </a:lnTo>
                <a:lnTo>
                  <a:pt x="3768" y="2497"/>
                </a:lnTo>
                <a:lnTo>
                  <a:pt x="3770" y="2496"/>
                </a:lnTo>
                <a:lnTo>
                  <a:pt x="3772" y="2495"/>
                </a:lnTo>
                <a:lnTo>
                  <a:pt x="3777" y="2490"/>
                </a:lnTo>
                <a:lnTo>
                  <a:pt x="3782" y="2484"/>
                </a:lnTo>
                <a:lnTo>
                  <a:pt x="3788" y="2477"/>
                </a:lnTo>
                <a:lnTo>
                  <a:pt x="3793" y="2470"/>
                </a:lnTo>
                <a:lnTo>
                  <a:pt x="3797" y="2463"/>
                </a:lnTo>
                <a:lnTo>
                  <a:pt x="3801" y="2457"/>
                </a:lnTo>
                <a:lnTo>
                  <a:pt x="3802" y="2452"/>
                </a:lnTo>
                <a:lnTo>
                  <a:pt x="3802" y="2450"/>
                </a:lnTo>
                <a:lnTo>
                  <a:pt x="3802" y="2448"/>
                </a:lnTo>
                <a:lnTo>
                  <a:pt x="3801" y="2443"/>
                </a:lnTo>
                <a:lnTo>
                  <a:pt x="3800" y="2438"/>
                </a:lnTo>
                <a:lnTo>
                  <a:pt x="3799" y="2435"/>
                </a:lnTo>
                <a:lnTo>
                  <a:pt x="3799" y="2432"/>
                </a:lnTo>
                <a:lnTo>
                  <a:pt x="3800" y="2428"/>
                </a:lnTo>
                <a:lnTo>
                  <a:pt x="3800" y="2424"/>
                </a:lnTo>
                <a:lnTo>
                  <a:pt x="3802" y="2415"/>
                </a:lnTo>
                <a:lnTo>
                  <a:pt x="3804" y="2407"/>
                </a:lnTo>
                <a:lnTo>
                  <a:pt x="3805" y="2401"/>
                </a:lnTo>
                <a:lnTo>
                  <a:pt x="3804" y="2394"/>
                </a:lnTo>
                <a:lnTo>
                  <a:pt x="3802" y="2383"/>
                </a:lnTo>
                <a:lnTo>
                  <a:pt x="3800" y="2372"/>
                </a:lnTo>
                <a:lnTo>
                  <a:pt x="3799" y="2365"/>
                </a:lnTo>
                <a:lnTo>
                  <a:pt x="3800" y="2358"/>
                </a:lnTo>
                <a:lnTo>
                  <a:pt x="3801" y="2352"/>
                </a:lnTo>
                <a:lnTo>
                  <a:pt x="3802" y="2345"/>
                </a:lnTo>
                <a:lnTo>
                  <a:pt x="3802" y="2342"/>
                </a:lnTo>
                <a:lnTo>
                  <a:pt x="3802" y="2340"/>
                </a:lnTo>
                <a:lnTo>
                  <a:pt x="3801" y="2337"/>
                </a:lnTo>
                <a:lnTo>
                  <a:pt x="3798" y="2334"/>
                </a:lnTo>
                <a:lnTo>
                  <a:pt x="3792" y="2329"/>
                </a:lnTo>
                <a:lnTo>
                  <a:pt x="3786" y="2324"/>
                </a:lnTo>
                <a:lnTo>
                  <a:pt x="3784" y="2321"/>
                </a:lnTo>
                <a:lnTo>
                  <a:pt x="3783" y="2319"/>
                </a:lnTo>
                <a:lnTo>
                  <a:pt x="3782" y="2317"/>
                </a:lnTo>
                <a:lnTo>
                  <a:pt x="3782" y="2299"/>
                </a:lnTo>
                <a:lnTo>
                  <a:pt x="3782" y="2286"/>
                </a:lnTo>
                <a:lnTo>
                  <a:pt x="3782" y="2278"/>
                </a:lnTo>
                <a:lnTo>
                  <a:pt x="3785" y="2272"/>
                </a:lnTo>
                <a:lnTo>
                  <a:pt x="3787" y="2269"/>
                </a:lnTo>
                <a:lnTo>
                  <a:pt x="3788" y="2266"/>
                </a:lnTo>
                <a:lnTo>
                  <a:pt x="3787" y="2264"/>
                </a:lnTo>
                <a:lnTo>
                  <a:pt x="3785" y="2262"/>
                </a:lnTo>
                <a:lnTo>
                  <a:pt x="3780" y="2257"/>
                </a:lnTo>
                <a:lnTo>
                  <a:pt x="3774" y="2252"/>
                </a:lnTo>
                <a:lnTo>
                  <a:pt x="3772" y="2249"/>
                </a:lnTo>
                <a:lnTo>
                  <a:pt x="3771" y="2247"/>
                </a:lnTo>
                <a:lnTo>
                  <a:pt x="3771" y="2244"/>
                </a:lnTo>
                <a:lnTo>
                  <a:pt x="3771" y="2241"/>
                </a:lnTo>
                <a:lnTo>
                  <a:pt x="3772" y="2235"/>
                </a:lnTo>
                <a:lnTo>
                  <a:pt x="3774" y="2229"/>
                </a:lnTo>
                <a:lnTo>
                  <a:pt x="3776" y="2224"/>
                </a:lnTo>
                <a:lnTo>
                  <a:pt x="3782" y="2213"/>
                </a:lnTo>
                <a:lnTo>
                  <a:pt x="3784" y="2209"/>
                </a:lnTo>
                <a:lnTo>
                  <a:pt x="3785" y="2205"/>
                </a:lnTo>
                <a:lnTo>
                  <a:pt x="3786" y="2202"/>
                </a:lnTo>
                <a:lnTo>
                  <a:pt x="3785" y="2199"/>
                </a:lnTo>
                <a:lnTo>
                  <a:pt x="3785" y="2193"/>
                </a:lnTo>
                <a:lnTo>
                  <a:pt x="3784" y="2187"/>
                </a:lnTo>
                <a:lnTo>
                  <a:pt x="3785" y="2185"/>
                </a:lnTo>
                <a:lnTo>
                  <a:pt x="3785" y="2182"/>
                </a:lnTo>
                <a:lnTo>
                  <a:pt x="3791" y="2182"/>
                </a:lnTo>
                <a:lnTo>
                  <a:pt x="3791" y="2179"/>
                </a:lnTo>
                <a:lnTo>
                  <a:pt x="3791" y="2177"/>
                </a:lnTo>
                <a:lnTo>
                  <a:pt x="3792" y="2175"/>
                </a:lnTo>
                <a:lnTo>
                  <a:pt x="3794" y="2172"/>
                </a:lnTo>
                <a:lnTo>
                  <a:pt x="3799" y="2165"/>
                </a:lnTo>
                <a:lnTo>
                  <a:pt x="3803" y="2165"/>
                </a:lnTo>
                <a:lnTo>
                  <a:pt x="3808" y="2165"/>
                </a:lnTo>
                <a:lnTo>
                  <a:pt x="3809" y="2162"/>
                </a:lnTo>
                <a:lnTo>
                  <a:pt x="3810" y="2158"/>
                </a:lnTo>
                <a:lnTo>
                  <a:pt x="3812" y="2154"/>
                </a:lnTo>
                <a:lnTo>
                  <a:pt x="3812" y="2152"/>
                </a:lnTo>
                <a:lnTo>
                  <a:pt x="3813" y="2151"/>
                </a:lnTo>
                <a:lnTo>
                  <a:pt x="3815" y="2150"/>
                </a:lnTo>
                <a:lnTo>
                  <a:pt x="3816" y="2150"/>
                </a:lnTo>
                <a:lnTo>
                  <a:pt x="3819" y="2150"/>
                </a:lnTo>
                <a:lnTo>
                  <a:pt x="3822" y="2150"/>
                </a:lnTo>
                <a:lnTo>
                  <a:pt x="3823" y="2149"/>
                </a:lnTo>
                <a:lnTo>
                  <a:pt x="3825" y="2148"/>
                </a:lnTo>
                <a:lnTo>
                  <a:pt x="3825" y="2147"/>
                </a:lnTo>
                <a:lnTo>
                  <a:pt x="3825" y="2146"/>
                </a:lnTo>
                <a:lnTo>
                  <a:pt x="3825" y="2143"/>
                </a:lnTo>
                <a:lnTo>
                  <a:pt x="3824" y="2140"/>
                </a:lnTo>
                <a:lnTo>
                  <a:pt x="3825" y="2137"/>
                </a:lnTo>
                <a:lnTo>
                  <a:pt x="3825" y="2136"/>
                </a:lnTo>
                <a:lnTo>
                  <a:pt x="3826" y="2135"/>
                </a:lnTo>
                <a:lnTo>
                  <a:pt x="3829" y="2132"/>
                </a:lnTo>
                <a:lnTo>
                  <a:pt x="3831" y="2130"/>
                </a:lnTo>
                <a:lnTo>
                  <a:pt x="3833" y="2129"/>
                </a:lnTo>
                <a:lnTo>
                  <a:pt x="3835" y="2124"/>
                </a:lnTo>
                <a:lnTo>
                  <a:pt x="3835" y="2120"/>
                </a:lnTo>
                <a:lnTo>
                  <a:pt x="3835" y="2115"/>
                </a:lnTo>
                <a:lnTo>
                  <a:pt x="3836" y="2111"/>
                </a:lnTo>
                <a:lnTo>
                  <a:pt x="3837" y="2109"/>
                </a:lnTo>
                <a:lnTo>
                  <a:pt x="3839" y="2106"/>
                </a:lnTo>
                <a:lnTo>
                  <a:pt x="3844" y="2106"/>
                </a:lnTo>
                <a:lnTo>
                  <a:pt x="3847" y="2102"/>
                </a:lnTo>
                <a:lnTo>
                  <a:pt x="3851" y="2094"/>
                </a:lnTo>
                <a:lnTo>
                  <a:pt x="3858" y="2081"/>
                </a:lnTo>
                <a:lnTo>
                  <a:pt x="3861" y="2080"/>
                </a:lnTo>
                <a:lnTo>
                  <a:pt x="3864" y="2079"/>
                </a:lnTo>
                <a:lnTo>
                  <a:pt x="3867" y="2079"/>
                </a:lnTo>
                <a:lnTo>
                  <a:pt x="3870" y="2078"/>
                </a:lnTo>
                <a:lnTo>
                  <a:pt x="3871" y="2077"/>
                </a:lnTo>
                <a:lnTo>
                  <a:pt x="3872" y="2075"/>
                </a:lnTo>
                <a:lnTo>
                  <a:pt x="3875" y="2071"/>
                </a:lnTo>
                <a:lnTo>
                  <a:pt x="3878" y="2066"/>
                </a:lnTo>
                <a:lnTo>
                  <a:pt x="3879" y="2065"/>
                </a:lnTo>
                <a:lnTo>
                  <a:pt x="3881" y="2064"/>
                </a:lnTo>
                <a:lnTo>
                  <a:pt x="3883" y="2064"/>
                </a:lnTo>
                <a:lnTo>
                  <a:pt x="3885" y="2064"/>
                </a:lnTo>
                <a:lnTo>
                  <a:pt x="3887" y="2064"/>
                </a:lnTo>
                <a:lnTo>
                  <a:pt x="3889" y="2064"/>
                </a:lnTo>
                <a:lnTo>
                  <a:pt x="3894" y="2060"/>
                </a:lnTo>
                <a:lnTo>
                  <a:pt x="3900" y="2055"/>
                </a:lnTo>
                <a:lnTo>
                  <a:pt x="3905" y="2049"/>
                </a:lnTo>
                <a:lnTo>
                  <a:pt x="3909" y="2044"/>
                </a:lnTo>
                <a:lnTo>
                  <a:pt x="3910" y="2042"/>
                </a:lnTo>
                <a:lnTo>
                  <a:pt x="3910" y="2038"/>
                </a:lnTo>
                <a:lnTo>
                  <a:pt x="3911" y="2035"/>
                </a:lnTo>
                <a:lnTo>
                  <a:pt x="3911" y="2034"/>
                </a:lnTo>
                <a:lnTo>
                  <a:pt x="3912" y="2033"/>
                </a:lnTo>
                <a:lnTo>
                  <a:pt x="3913" y="2032"/>
                </a:lnTo>
                <a:lnTo>
                  <a:pt x="3915" y="2031"/>
                </a:lnTo>
                <a:lnTo>
                  <a:pt x="3919" y="2030"/>
                </a:lnTo>
                <a:lnTo>
                  <a:pt x="3923" y="2030"/>
                </a:lnTo>
                <a:lnTo>
                  <a:pt x="3924" y="2029"/>
                </a:lnTo>
                <a:lnTo>
                  <a:pt x="3926" y="2027"/>
                </a:lnTo>
                <a:lnTo>
                  <a:pt x="3926" y="2026"/>
                </a:lnTo>
                <a:lnTo>
                  <a:pt x="3926" y="2025"/>
                </a:lnTo>
                <a:lnTo>
                  <a:pt x="3926" y="2022"/>
                </a:lnTo>
                <a:lnTo>
                  <a:pt x="3926" y="2019"/>
                </a:lnTo>
                <a:lnTo>
                  <a:pt x="3926" y="2016"/>
                </a:lnTo>
                <a:lnTo>
                  <a:pt x="3927" y="2015"/>
                </a:lnTo>
                <a:lnTo>
                  <a:pt x="3928" y="2014"/>
                </a:lnTo>
                <a:lnTo>
                  <a:pt x="3932" y="2012"/>
                </a:lnTo>
                <a:lnTo>
                  <a:pt x="3937" y="2010"/>
                </a:lnTo>
                <a:lnTo>
                  <a:pt x="3939" y="2009"/>
                </a:lnTo>
                <a:lnTo>
                  <a:pt x="3940" y="2008"/>
                </a:lnTo>
                <a:lnTo>
                  <a:pt x="3941" y="2004"/>
                </a:lnTo>
                <a:lnTo>
                  <a:pt x="3942" y="2001"/>
                </a:lnTo>
                <a:lnTo>
                  <a:pt x="3942" y="1997"/>
                </a:lnTo>
                <a:lnTo>
                  <a:pt x="3943" y="1994"/>
                </a:lnTo>
                <a:lnTo>
                  <a:pt x="3944" y="1992"/>
                </a:lnTo>
                <a:lnTo>
                  <a:pt x="3947" y="1989"/>
                </a:lnTo>
                <a:lnTo>
                  <a:pt x="3951" y="1985"/>
                </a:lnTo>
                <a:lnTo>
                  <a:pt x="3953" y="1981"/>
                </a:lnTo>
                <a:lnTo>
                  <a:pt x="3954" y="1977"/>
                </a:lnTo>
                <a:lnTo>
                  <a:pt x="3956" y="1970"/>
                </a:lnTo>
                <a:lnTo>
                  <a:pt x="3957" y="1962"/>
                </a:lnTo>
                <a:lnTo>
                  <a:pt x="3960" y="1954"/>
                </a:lnTo>
                <a:lnTo>
                  <a:pt x="3965" y="1954"/>
                </a:lnTo>
                <a:lnTo>
                  <a:pt x="3966" y="1952"/>
                </a:lnTo>
                <a:lnTo>
                  <a:pt x="3967" y="1950"/>
                </a:lnTo>
                <a:lnTo>
                  <a:pt x="3968" y="1945"/>
                </a:lnTo>
                <a:lnTo>
                  <a:pt x="3969" y="1936"/>
                </a:lnTo>
                <a:lnTo>
                  <a:pt x="3971" y="1927"/>
                </a:lnTo>
                <a:lnTo>
                  <a:pt x="3972" y="1922"/>
                </a:lnTo>
                <a:lnTo>
                  <a:pt x="3974" y="1918"/>
                </a:lnTo>
                <a:lnTo>
                  <a:pt x="3975" y="1914"/>
                </a:lnTo>
                <a:lnTo>
                  <a:pt x="3977" y="1911"/>
                </a:lnTo>
                <a:lnTo>
                  <a:pt x="3982" y="1904"/>
                </a:lnTo>
                <a:lnTo>
                  <a:pt x="3987" y="1898"/>
                </a:lnTo>
                <a:lnTo>
                  <a:pt x="3990" y="1892"/>
                </a:lnTo>
                <a:lnTo>
                  <a:pt x="3991" y="1890"/>
                </a:lnTo>
                <a:lnTo>
                  <a:pt x="3991" y="1887"/>
                </a:lnTo>
                <a:lnTo>
                  <a:pt x="3990" y="1884"/>
                </a:lnTo>
                <a:lnTo>
                  <a:pt x="3990" y="1881"/>
                </a:lnTo>
                <a:lnTo>
                  <a:pt x="3996" y="1878"/>
                </a:lnTo>
                <a:lnTo>
                  <a:pt x="3997" y="1876"/>
                </a:lnTo>
                <a:lnTo>
                  <a:pt x="3997" y="1874"/>
                </a:lnTo>
                <a:lnTo>
                  <a:pt x="3996" y="1870"/>
                </a:lnTo>
                <a:lnTo>
                  <a:pt x="3996" y="1865"/>
                </a:lnTo>
                <a:lnTo>
                  <a:pt x="3996" y="1861"/>
                </a:lnTo>
                <a:lnTo>
                  <a:pt x="4002" y="1856"/>
                </a:lnTo>
                <a:lnTo>
                  <a:pt x="4005" y="1828"/>
                </a:lnTo>
                <a:lnTo>
                  <a:pt x="4002" y="1819"/>
                </a:lnTo>
                <a:lnTo>
                  <a:pt x="3996" y="1819"/>
                </a:lnTo>
                <a:lnTo>
                  <a:pt x="3995" y="1820"/>
                </a:lnTo>
                <a:lnTo>
                  <a:pt x="3993" y="1821"/>
                </a:lnTo>
                <a:lnTo>
                  <a:pt x="3988" y="1825"/>
                </a:lnTo>
                <a:lnTo>
                  <a:pt x="3983" y="1828"/>
                </a:lnTo>
                <a:lnTo>
                  <a:pt x="3981" y="1830"/>
                </a:lnTo>
                <a:lnTo>
                  <a:pt x="3979" y="1830"/>
                </a:lnTo>
                <a:lnTo>
                  <a:pt x="3973" y="1831"/>
                </a:lnTo>
                <a:lnTo>
                  <a:pt x="3968" y="1832"/>
                </a:lnTo>
                <a:lnTo>
                  <a:pt x="3957" y="1832"/>
                </a:lnTo>
                <a:lnTo>
                  <a:pt x="3947" y="1833"/>
                </a:lnTo>
                <a:lnTo>
                  <a:pt x="3942" y="1834"/>
                </a:lnTo>
                <a:lnTo>
                  <a:pt x="3937" y="1836"/>
                </a:lnTo>
                <a:lnTo>
                  <a:pt x="3934" y="1838"/>
                </a:lnTo>
                <a:lnTo>
                  <a:pt x="3931" y="1842"/>
                </a:lnTo>
                <a:lnTo>
                  <a:pt x="3927" y="1845"/>
                </a:lnTo>
                <a:lnTo>
                  <a:pt x="3925" y="1847"/>
                </a:lnTo>
                <a:lnTo>
                  <a:pt x="3923" y="1847"/>
                </a:lnTo>
                <a:lnTo>
                  <a:pt x="3919" y="1847"/>
                </a:lnTo>
                <a:lnTo>
                  <a:pt x="3916" y="1847"/>
                </a:lnTo>
                <a:lnTo>
                  <a:pt x="3909" y="1845"/>
                </a:lnTo>
                <a:lnTo>
                  <a:pt x="3901" y="1844"/>
                </a:lnTo>
                <a:lnTo>
                  <a:pt x="3896" y="1844"/>
                </a:lnTo>
                <a:lnTo>
                  <a:pt x="3892" y="1844"/>
                </a:lnTo>
                <a:lnTo>
                  <a:pt x="3887" y="1847"/>
                </a:lnTo>
                <a:lnTo>
                  <a:pt x="3883" y="1849"/>
                </a:lnTo>
                <a:lnTo>
                  <a:pt x="3881" y="1850"/>
                </a:lnTo>
                <a:lnTo>
                  <a:pt x="3879" y="1849"/>
                </a:lnTo>
                <a:lnTo>
                  <a:pt x="3877" y="1848"/>
                </a:lnTo>
                <a:lnTo>
                  <a:pt x="3873" y="1844"/>
                </a:lnTo>
                <a:lnTo>
                  <a:pt x="3870" y="1839"/>
                </a:lnTo>
                <a:lnTo>
                  <a:pt x="3866" y="1834"/>
                </a:lnTo>
                <a:lnTo>
                  <a:pt x="3862" y="1826"/>
                </a:lnTo>
                <a:lnTo>
                  <a:pt x="3860" y="1823"/>
                </a:lnTo>
                <a:lnTo>
                  <a:pt x="3859" y="1822"/>
                </a:lnTo>
                <a:lnTo>
                  <a:pt x="3858" y="1822"/>
                </a:lnTo>
                <a:lnTo>
                  <a:pt x="3853" y="1822"/>
                </a:lnTo>
                <a:lnTo>
                  <a:pt x="3855" y="1819"/>
                </a:lnTo>
                <a:lnTo>
                  <a:pt x="3857" y="1816"/>
                </a:lnTo>
                <a:lnTo>
                  <a:pt x="3860" y="1813"/>
                </a:lnTo>
                <a:lnTo>
                  <a:pt x="3861" y="1811"/>
                </a:lnTo>
                <a:lnTo>
                  <a:pt x="3861" y="1808"/>
                </a:lnTo>
                <a:lnTo>
                  <a:pt x="3861" y="1805"/>
                </a:lnTo>
                <a:lnTo>
                  <a:pt x="3861" y="1802"/>
                </a:lnTo>
                <a:lnTo>
                  <a:pt x="3861" y="1801"/>
                </a:lnTo>
                <a:lnTo>
                  <a:pt x="3861" y="1799"/>
                </a:lnTo>
                <a:lnTo>
                  <a:pt x="3856" y="1796"/>
                </a:lnTo>
                <a:lnTo>
                  <a:pt x="3850" y="1793"/>
                </a:lnTo>
                <a:lnTo>
                  <a:pt x="3845" y="1790"/>
                </a:lnTo>
                <a:lnTo>
                  <a:pt x="3843" y="1788"/>
                </a:lnTo>
                <a:lnTo>
                  <a:pt x="3841" y="1785"/>
                </a:lnTo>
                <a:lnTo>
                  <a:pt x="3841" y="1783"/>
                </a:lnTo>
                <a:lnTo>
                  <a:pt x="3840" y="1781"/>
                </a:lnTo>
                <a:lnTo>
                  <a:pt x="3840" y="1778"/>
                </a:lnTo>
                <a:lnTo>
                  <a:pt x="3840" y="1774"/>
                </a:lnTo>
                <a:lnTo>
                  <a:pt x="3840" y="1773"/>
                </a:lnTo>
                <a:lnTo>
                  <a:pt x="3839" y="1771"/>
                </a:lnTo>
                <a:lnTo>
                  <a:pt x="3835" y="1770"/>
                </a:lnTo>
                <a:lnTo>
                  <a:pt x="3831" y="1769"/>
                </a:lnTo>
                <a:lnTo>
                  <a:pt x="3827" y="1768"/>
                </a:lnTo>
                <a:lnTo>
                  <a:pt x="3826" y="1767"/>
                </a:lnTo>
                <a:lnTo>
                  <a:pt x="3825" y="1766"/>
                </a:lnTo>
                <a:lnTo>
                  <a:pt x="3823" y="1764"/>
                </a:lnTo>
                <a:lnTo>
                  <a:pt x="3823" y="1762"/>
                </a:lnTo>
                <a:lnTo>
                  <a:pt x="3822" y="1757"/>
                </a:lnTo>
                <a:lnTo>
                  <a:pt x="3821" y="1752"/>
                </a:lnTo>
                <a:lnTo>
                  <a:pt x="3819" y="1749"/>
                </a:lnTo>
                <a:lnTo>
                  <a:pt x="3817" y="1748"/>
                </a:lnTo>
                <a:lnTo>
                  <a:pt x="3815" y="1748"/>
                </a:lnTo>
                <a:lnTo>
                  <a:pt x="3812" y="1749"/>
                </a:lnTo>
                <a:lnTo>
                  <a:pt x="3810" y="1749"/>
                </a:lnTo>
                <a:lnTo>
                  <a:pt x="3809" y="1748"/>
                </a:lnTo>
                <a:lnTo>
                  <a:pt x="3808" y="1746"/>
                </a:lnTo>
                <a:lnTo>
                  <a:pt x="3804" y="1741"/>
                </a:lnTo>
                <a:lnTo>
                  <a:pt x="3799" y="1732"/>
                </a:lnTo>
                <a:lnTo>
                  <a:pt x="3797" y="1734"/>
                </a:lnTo>
                <a:lnTo>
                  <a:pt x="3795" y="1735"/>
                </a:lnTo>
                <a:lnTo>
                  <a:pt x="3794" y="1735"/>
                </a:lnTo>
                <a:lnTo>
                  <a:pt x="3794" y="1732"/>
                </a:lnTo>
                <a:lnTo>
                  <a:pt x="3790" y="1731"/>
                </a:lnTo>
                <a:lnTo>
                  <a:pt x="3789" y="1730"/>
                </a:lnTo>
                <a:lnTo>
                  <a:pt x="3788" y="1729"/>
                </a:lnTo>
                <a:lnTo>
                  <a:pt x="3786" y="1723"/>
                </a:lnTo>
                <a:lnTo>
                  <a:pt x="3785" y="1716"/>
                </a:lnTo>
                <a:lnTo>
                  <a:pt x="3784" y="1700"/>
                </a:lnTo>
                <a:lnTo>
                  <a:pt x="3783" y="1685"/>
                </a:lnTo>
                <a:lnTo>
                  <a:pt x="3782" y="1678"/>
                </a:lnTo>
                <a:lnTo>
                  <a:pt x="3781" y="1675"/>
                </a:lnTo>
                <a:lnTo>
                  <a:pt x="3780" y="1673"/>
                </a:lnTo>
                <a:lnTo>
                  <a:pt x="3774" y="1673"/>
                </a:lnTo>
                <a:lnTo>
                  <a:pt x="3761" y="1659"/>
                </a:lnTo>
                <a:lnTo>
                  <a:pt x="3753" y="1650"/>
                </a:lnTo>
                <a:lnTo>
                  <a:pt x="3749" y="1645"/>
                </a:lnTo>
                <a:lnTo>
                  <a:pt x="3747" y="1638"/>
                </a:lnTo>
                <a:lnTo>
                  <a:pt x="3747" y="1631"/>
                </a:lnTo>
                <a:lnTo>
                  <a:pt x="3748" y="1625"/>
                </a:lnTo>
                <a:lnTo>
                  <a:pt x="3749" y="1619"/>
                </a:lnTo>
                <a:lnTo>
                  <a:pt x="3750" y="1607"/>
                </a:lnTo>
                <a:lnTo>
                  <a:pt x="3750" y="1601"/>
                </a:lnTo>
                <a:lnTo>
                  <a:pt x="3749" y="1598"/>
                </a:lnTo>
                <a:lnTo>
                  <a:pt x="3749" y="1594"/>
                </a:lnTo>
                <a:lnTo>
                  <a:pt x="3743" y="1591"/>
                </a:lnTo>
                <a:lnTo>
                  <a:pt x="3743" y="1589"/>
                </a:lnTo>
                <a:lnTo>
                  <a:pt x="3742" y="1588"/>
                </a:lnTo>
                <a:lnTo>
                  <a:pt x="3743" y="1584"/>
                </a:lnTo>
                <a:lnTo>
                  <a:pt x="3743" y="1581"/>
                </a:lnTo>
                <a:lnTo>
                  <a:pt x="3743" y="1579"/>
                </a:lnTo>
                <a:lnTo>
                  <a:pt x="3743" y="1577"/>
                </a:lnTo>
                <a:lnTo>
                  <a:pt x="3740" y="1575"/>
                </a:lnTo>
                <a:lnTo>
                  <a:pt x="3734" y="1571"/>
                </a:lnTo>
                <a:lnTo>
                  <a:pt x="3727" y="1566"/>
                </a:lnTo>
                <a:lnTo>
                  <a:pt x="3725" y="1565"/>
                </a:lnTo>
                <a:lnTo>
                  <a:pt x="3723" y="1563"/>
                </a:lnTo>
                <a:lnTo>
                  <a:pt x="3722" y="1562"/>
                </a:lnTo>
                <a:lnTo>
                  <a:pt x="3722" y="1560"/>
                </a:lnTo>
                <a:lnTo>
                  <a:pt x="3720" y="1556"/>
                </a:lnTo>
                <a:lnTo>
                  <a:pt x="3718" y="1549"/>
                </a:lnTo>
                <a:lnTo>
                  <a:pt x="3717" y="1542"/>
                </a:lnTo>
                <a:lnTo>
                  <a:pt x="3715" y="1535"/>
                </a:lnTo>
                <a:lnTo>
                  <a:pt x="3717" y="1534"/>
                </a:lnTo>
                <a:lnTo>
                  <a:pt x="3720" y="1534"/>
                </a:lnTo>
                <a:lnTo>
                  <a:pt x="3721" y="1533"/>
                </a:lnTo>
                <a:lnTo>
                  <a:pt x="3721" y="1532"/>
                </a:lnTo>
                <a:lnTo>
                  <a:pt x="3720" y="1529"/>
                </a:lnTo>
                <a:lnTo>
                  <a:pt x="3720" y="1527"/>
                </a:lnTo>
                <a:lnTo>
                  <a:pt x="3718" y="1524"/>
                </a:lnTo>
                <a:lnTo>
                  <a:pt x="3714" y="1518"/>
                </a:lnTo>
                <a:lnTo>
                  <a:pt x="3710" y="1512"/>
                </a:lnTo>
                <a:lnTo>
                  <a:pt x="3706" y="1507"/>
                </a:lnTo>
                <a:lnTo>
                  <a:pt x="3702" y="1497"/>
                </a:lnTo>
                <a:lnTo>
                  <a:pt x="3699" y="1488"/>
                </a:lnTo>
                <a:lnTo>
                  <a:pt x="3696" y="1479"/>
                </a:lnTo>
                <a:lnTo>
                  <a:pt x="3692" y="1467"/>
                </a:lnTo>
                <a:lnTo>
                  <a:pt x="3692" y="1466"/>
                </a:lnTo>
                <a:lnTo>
                  <a:pt x="3690" y="1464"/>
                </a:lnTo>
                <a:lnTo>
                  <a:pt x="3687" y="1459"/>
                </a:lnTo>
                <a:lnTo>
                  <a:pt x="3683" y="1454"/>
                </a:lnTo>
                <a:lnTo>
                  <a:pt x="3682" y="1452"/>
                </a:lnTo>
                <a:lnTo>
                  <a:pt x="3681" y="1451"/>
                </a:lnTo>
                <a:lnTo>
                  <a:pt x="3681" y="1448"/>
                </a:lnTo>
                <a:lnTo>
                  <a:pt x="3681" y="1445"/>
                </a:lnTo>
                <a:lnTo>
                  <a:pt x="3682" y="1442"/>
                </a:lnTo>
                <a:lnTo>
                  <a:pt x="3681" y="1440"/>
                </a:lnTo>
                <a:lnTo>
                  <a:pt x="3681" y="1439"/>
                </a:lnTo>
                <a:lnTo>
                  <a:pt x="3679" y="1435"/>
                </a:lnTo>
                <a:lnTo>
                  <a:pt x="3675" y="1432"/>
                </a:lnTo>
                <a:lnTo>
                  <a:pt x="3674" y="1430"/>
                </a:lnTo>
                <a:lnTo>
                  <a:pt x="3672" y="1428"/>
                </a:lnTo>
                <a:lnTo>
                  <a:pt x="3670" y="1422"/>
                </a:lnTo>
                <a:lnTo>
                  <a:pt x="3667" y="1415"/>
                </a:lnTo>
                <a:lnTo>
                  <a:pt x="3667" y="1412"/>
                </a:lnTo>
                <a:lnTo>
                  <a:pt x="3667" y="1411"/>
                </a:lnTo>
                <a:lnTo>
                  <a:pt x="3667" y="1410"/>
                </a:lnTo>
                <a:lnTo>
                  <a:pt x="3668" y="1410"/>
                </a:lnTo>
                <a:lnTo>
                  <a:pt x="3670" y="1411"/>
                </a:lnTo>
                <a:lnTo>
                  <a:pt x="3672" y="1413"/>
                </a:lnTo>
                <a:lnTo>
                  <a:pt x="3673" y="1415"/>
                </a:lnTo>
                <a:lnTo>
                  <a:pt x="3675" y="1420"/>
                </a:lnTo>
                <a:lnTo>
                  <a:pt x="3676" y="1425"/>
                </a:lnTo>
                <a:lnTo>
                  <a:pt x="3677" y="1428"/>
                </a:lnTo>
                <a:lnTo>
                  <a:pt x="3677" y="1429"/>
                </a:lnTo>
                <a:lnTo>
                  <a:pt x="3678" y="1431"/>
                </a:lnTo>
                <a:lnTo>
                  <a:pt x="3681" y="1434"/>
                </a:lnTo>
                <a:lnTo>
                  <a:pt x="3685" y="1438"/>
                </a:lnTo>
                <a:lnTo>
                  <a:pt x="3692" y="1445"/>
                </a:lnTo>
                <a:lnTo>
                  <a:pt x="3694" y="1444"/>
                </a:lnTo>
                <a:lnTo>
                  <a:pt x="3696" y="1443"/>
                </a:lnTo>
                <a:lnTo>
                  <a:pt x="3701" y="1442"/>
                </a:lnTo>
                <a:lnTo>
                  <a:pt x="3701" y="1438"/>
                </a:lnTo>
                <a:lnTo>
                  <a:pt x="3701" y="1434"/>
                </a:lnTo>
                <a:lnTo>
                  <a:pt x="3710" y="1439"/>
                </a:lnTo>
                <a:lnTo>
                  <a:pt x="3716" y="1444"/>
                </a:lnTo>
                <a:lnTo>
                  <a:pt x="3720" y="1449"/>
                </a:lnTo>
                <a:lnTo>
                  <a:pt x="3722" y="1453"/>
                </a:lnTo>
                <a:lnTo>
                  <a:pt x="3726" y="1464"/>
                </a:lnTo>
                <a:lnTo>
                  <a:pt x="3730" y="1471"/>
                </a:lnTo>
                <a:lnTo>
                  <a:pt x="3735" y="1479"/>
                </a:lnTo>
                <a:lnTo>
                  <a:pt x="3736" y="1480"/>
                </a:lnTo>
                <a:lnTo>
                  <a:pt x="3738" y="1481"/>
                </a:lnTo>
                <a:lnTo>
                  <a:pt x="3742" y="1484"/>
                </a:lnTo>
                <a:lnTo>
                  <a:pt x="3746" y="1487"/>
                </a:lnTo>
                <a:lnTo>
                  <a:pt x="3749" y="1490"/>
                </a:lnTo>
                <a:lnTo>
                  <a:pt x="3750" y="1494"/>
                </a:lnTo>
                <a:lnTo>
                  <a:pt x="3751" y="1498"/>
                </a:lnTo>
                <a:lnTo>
                  <a:pt x="3751" y="1506"/>
                </a:lnTo>
                <a:lnTo>
                  <a:pt x="3752" y="1514"/>
                </a:lnTo>
                <a:lnTo>
                  <a:pt x="3753" y="1517"/>
                </a:lnTo>
                <a:lnTo>
                  <a:pt x="3754" y="1521"/>
                </a:lnTo>
                <a:lnTo>
                  <a:pt x="3757" y="1524"/>
                </a:lnTo>
                <a:lnTo>
                  <a:pt x="3760" y="1527"/>
                </a:lnTo>
                <a:lnTo>
                  <a:pt x="3767" y="1533"/>
                </a:lnTo>
                <a:lnTo>
                  <a:pt x="3771" y="1536"/>
                </a:lnTo>
                <a:lnTo>
                  <a:pt x="3773" y="1538"/>
                </a:lnTo>
                <a:lnTo>
                  <a:pt x="3775" y="1540"/>
                </a:lnTo>
                <a:lnTo>
                  <a:pt x="3778" y="1544"/>
                </a:lnTo>
                <a:lnTo>
                  <a:pt x="3779" y="1546"/>
                </a:lnTo>
                <a:lnTo>
                  <a:pt x="3780" y="1549"/>
                </a:lnTo>
                <a:lnTo>
                  <a:pt x="3780" y="1552"/>
                </a:lnTo>
                <a:lnTo>
                  <a:pt x="3779" y="1556"/>
                </a:lnTo>
                <a:lnTo>
                  <a:pt x="3778" y="1559"/>
                </a:lnTo>
                <a:lnTo>
                  <a:pt x="3777" y="1563"/>
                </a:lnTo>
                <a:lnTo>
                  <a:pt x="3777" y="1567"/>
                </a:lnTo>
                <a:lnTo>
                  <a:pt x="3778" y="1577"/>
                </a:lnTo>
                <a:lnTo>
                  <a:pt x="3778" y="1582"/>
                </a:lnTo>
                <a:lnTo>
                  <a:pt x="3779" y="1586"/>
                </a:lnTo>
                <a:lnTo>
                  <a:pt x="3781" y="1588"/>
                </a:lnTo>
                <a:lnTo>
                  <a:pt x="3781" y="1589"/>
                </a:lnTo>
                <a:lnTo>
                  <a:pt x="3782" y="1588"/>
                </a:lnTo>
                <a:lnTo>
                  <a:pt x="3783" y="1597"/>
                </a:lnTo>
                <a:lnTo>
                  <a:pt x="3783" y="1605"/>
                </a:lnTo>
                <a:lnTo>
                  <a:pt x="3783" y="1612"/>
                </a:lnTo>
                <a:lnTo>
                  <a:pt x="3784" y="1616"/>
                </a:lnTo>
                <a:lnTo>
                  <a:pt x="3785" y="1619"/>
                </a:lnTo>
                <a:lnTo>
                  <a:pt x="3788" y="1624"/>
                </a:lnTo>
                <a:lnTo>
                  <a:pt x="3791" y="1627"/>
                </a:lnTo>
                <a:lnTo>
                  <a:pt x="3795" y="1630"/>
                </a:lnTo>
                <a:lnTo>
                  <a:pt x="3800" y="1633"/>
                </a:lnTo>
                <a:lnTo>
                  <a:pt x="3804" y="1635"/>
                </a:lnTo>
                <a:lnTo>
                  <a:pt x="3809" y="1638"/>
                </a:lnTo>
                <a:lnTo>
                  <a:pt x="3813" y="1641"/>
                </a:lnTo>
                <a:lnTo>
                  <a:pt x="3815" y="1643"/>
                </a:lnTo>
                <a:lnTo>
                  <a:pt x="3816" y="1645"/>
                </a:lnTo>
                <a:lnTo>
                  <a:pt x="3818" y="1648"/>
                </a:lnTo>
                <a:lnTo>
                  <a:pt x="3819" y="1653"/>
                </a:lnTo>
                <a:lnTo>
                  <a:pt x="3821" y="1662"/>
                </a:lnTo>
                <a:lnTo>
                  <a:pt x="3822" y="1671"/>
                </a:lnTo>
                <a:lnTo>
                  <a:pt x="3823" y="1675"/>
                </a:lnTo>
                <a:lnTo>
                  <a:pt x="3825" y="1678"/>
                </a:lnTo>
                <a:lnTo>
                  <a:pt x="3830" y="1681"/>
                </a:lnTo>
                <a:lnTo>
                  <a:pt x="3836" y="1684"/>
                </a:lnTo>
                <a:lnTo>
                  <a:pt x="3850" y="1707"/>
                </a:lnTo>
                <a:lnTo>
                  <a:pt x="3850" y="1709"/>
                </a:lnTo>
                <a:lnTo>
                  <a:pt x="3850" y="1712"/>
                </a:lnTo>
                <a:lnTo>
                  <a:pt x="3849" y="1718"/>
                </a:lnTo>
                <a:lnTo>
                  <a:pt x="3847" y="1723"/>
                </a:lnTo>
                <a:lnTo>
                  <a:pt x="3847" y="1729"/>
                </a:lnTo>
                <a:lnTo>
                  <a:pt x="3848" y="1730"/>
                </a:lnTo>
                <a:lnTo>
                  <a:pt x="3848" y="1733"/>
                </a:lnTo>
                <a:lnTo>
                  <a:pt x="3849" y="1742"/>
                </a:lnTo>
                <a:lnTo>
                  <a:pt x="3851" y="1754"/>
                </a:lnTo>
                <a:lnTo>
                  <a:pt x="3852" y="1759"/>
                </a:lnTo>
                <a:lnTo>
                  <a:pt x="3853" y="1763"/>
                </a:lnTo>
                <a:lnTo>
                  <a:pt x="3852" y="1762"/>
                </a:lnTo>
                <a:lnTo>
                  <a:pt x="3851" y="1761"/>
                </a:lnTo>
                <a:lnTo>
                  <a:pt x="3851" y="1762"/>
                </a:lnTo>
                <a:lnTo>
                  <a:pt x="3850" y="1763"/>
                </a:lnTo>
                <a:lnTo>
                  <a:pt x="3850" y="1765"/>
                </a:lnTo>
                <a:lnTo>
                  <a:pt x="3850" y="1766"/>
                </a:lnTo>
                <a:lnTo>
                  <a:pt x="3854" y="1770"/>
                </a:lnTo>
                <a:lnTo>
                  <a:pt x="3857" y="1772"/>
                </a:lnTo>
                <a:lnTo>
                  <a:pt x="3858" y="1774"/>
                </a:lnTo>
                <a:lnTo>
                  <a:pt x="3860" y="1780"/>
                </a:lnTo>
                <a:lnTo>
                  <a:pt x="3860" y="1786"/>
                </a:lnTo>
                <a:lnTo>
                  <a:pt x="3861" y="1790"/>
                </a:lnTo>
                <a:lnTo>
                  <a:pt x="3861" y="1794"/>
                </a:lnTo>
                <a:lnTo>
                  <a:pt x="3862" y="1796"/>
                </a:lnTo>
                <a:lnTo>
                  <a:pt x="3863" y="1797"/>
                </a:lnTo>
                <a:lnTo>
                  <a:pt x="3865" y="1798"/>
                </a:lnTo>
                <a:lnTo>
                  <a:pt x="3867" y="1799"/>
                </a:lnTo>
                <a:lnTo>
                  <a:pt x="3869" y="1799"/>
                </a:lnTo>
                <a:lnTo>
                  <a:pt x="3872" y="1800"/>
                </a:lnTo>
                <a:lnTo>
                  <a:pt x="3881" y="1799"/>
                </a:lnTo>
                <a:lnTo>
                  <a:pt x="3885" y="1798"/>
                </a:lnTo>
                <a:lnTo>
                  <a:pt x="3889" y="1797"/>
                </a:lnTo>
                <a:lnTo>
                  <a:pt x="3893" y="1794"/>
                </a:lnTo>
                <a:lnTo>
                  <a:pt x="3896" y="1792"/>
                </a:lnTo>
                <a:lnTo>
                  <a:pt x="3899" y="1789"/>
                </a:lnTo>
                <a:lnTo>
                  <a:pt x="3902" y="1786"/>
                </a:lnTo>
                <a:lnTo>
                  <a:pt x="3905" y="1784"/>
                </a:lnTo>
                <a:lnTo>
                  <a:pt x="3909" y="1783"/>
                </a:lnTo>
                <a:lnTo>
                  <a:pt x="3911" y="1782"/>
                </a:lnTo>
                <a:lnTo>
                  <a:pt x="3913" y="1782"/>
                </a:lnTo>
                <a:lnTo>
                  <a:pt x="3917" y="1782"/>
                </a:lnTo>
                <a:lnTo>
                  <a:pt x="3922" y="1783"/>
                </a:lnTo>
                <a:lnTo>
                  <a:pt x="3926" y="1783"/>
                </a:lnTo>
                <a:lnTo>
                  <a:pt x="3929" y="1780"/>
                </a:lnTo>
                <a:lnTo>
                  <a:pt x="3932" y="1778"/>
                </a:lnTo>
                <a:lnTo>
                  <a:pt x="3934" y="1777"/>
                </a:lnTo>
                <a:lnTo>
                  <a:pt x="3938" y="1779"/>
                </a:lnTo>
                <a:lnTo>
                  <a:pt x="3941" y="1781"/>
                </a:lnTo>
                <a:lnTo>
                  <a:pt x="3943" y="1782"/>
                </a:lnTo>
                <a:lnTo>
                  <a:pt x="3946" y="1782"/>
                </a:lnTo>
                <a:lnTo>
                  <a:pt x="3950" y="1781"/>
                </a:lnTo>
                <a:lnTo>
                  <a:pt x="3954" y="1780"/>
                </a:lnTo>
                <a:lnTo>
                  <a:pt x="3955" y="1779"/>
                </a:lnTo>
                <a:lnTo>
                  <a:pt x="3956" y="1778"/>
                </a:lnTo>
                <a:lnTo>
                  <a:pt x="3958" y="1774"/>
                </a:lnTo>
                <a:lnTo>
                  <a:pt x="3960" y="1771"/>
                </a:lnTo>
                <a:lnTo>
                  <a:pt x="3962" y="1768"/>
                </a:lnTo>
                <a:lnTo>
                  <a:pt x="3968" y="1765"/>
                </a:lnTo>
                <a:lnTo>
                  <a:pt x="3974" y="1763"/>
                </a:lnTo>
                <a:lnTo>
                  <a:pt x="3987" y="1759"/>
                </a:lnTo>
                <a:lnTo>
                  <a:pt x="3999" y="1755"/>
                </a:lnTo>
                <a:lnTo>
                  <a:pt x="4005" y="1752"/>
                </a:lnTo>
                <a:lnTo>
                  <a:pt x="4010" y="1749"/>
                </a:lnTo>
                <a:lnTo>
                  <a:pt x="4010" y="1746"/>
                </a:lnTo>
                <a:lnTo>
                  <a:pt x="4013" y="1746"/>
                </a:lnTo>
                <a:lnTo>
                  <a:pt x="4016" y="1738"/>
                </a:lnTo>
                <a:lnTo>
                  <a:pt x="4021" y="1738"/>
                </a:lnTo>
                <a:lnTo>
                  <a:pt x="4022" y="1736"/>
                </a:lnTo>
                <a:lnTo>
                  <a:pt x="4021" y="1735"/>
                </a:lnTo>
                <a:lnTo>
                  <a:pt x="4020" y="1731"/>
                </a:lnTo>
                <a:lnTo>
                  <a:pt x="4019" y="1729"/>
                </a:lnTo>
                <a:lnTo>
                  <a:pt x="4019" y="1727"/>
                </a:lnTo>
                <a:lnTo>
                  <a:pt x="4020" y="1725"/>
                </a:lnTo>
                <a:lnTo>
                  <a:pt x="4021" y="1723"/>
                </a:lnTo>
                <a:lnTo>
                  <a:pt x="4024" y="1722"/>
                </a:lnTo>
                <a:lnTo>
                  <a:pt x="4026" y="1720"/>
                </a:lnTo>
                <a:lnTo>
                  <a:pt x="4031" y="1719"/>
                </a:lnTo>
                <a:lnTo>
                  <a:pt x="4043" y="1717"/>
                </a:lnTo>
                <a:lnTo>
                  <a:pt x="4050" y="1715"/>
                </a:lnTo>
                <a:lnTo>
                  <a:pt x="4053" y="1711"/>
                </a:lnTo>
                <a:lnTo>
                  <a:pt x="4056" y="1708"/>
                </a:lnTo>
                <a:lnTo>
                  <a:pt x="4058" y="1707"/>
                </a:lnTo>
                <a:lnTo>
                  <a:pt x="4059" y="1706"/>
                </a:lnTo>
                <a:lnTo>
                  <a:pt x="4060" y="1707"/>
                </a:lnTo>
                <a:lnTo>
                  <a:pt x="4063" y="1708"/>
                </a:lnTo>
                <a:lnTo>
                  <a:pt x="4066" y="1708"/>
                </a:lnTo>
                <a:lnTo>
                  <a:pt x="4067" y="1708"/>
                </a:lnTo>
                <a:lnTo>
                  <a:pt x="4069" y="1707"/>
                </a:lnTo>
                <a:lnTo>
                  <a:pt x="4072" y="1703"/>
                </a:lnTo>
                <a:lnTo>
                  <a:pt x="4073" y="1698"/>
                </a:lnTo>
                <a:lnTo>
                  <a:pt x="4075" y="1693"/>
                </a:lnTo>
                <a:lnTo>
                  <a:pt x="4076" y="1691"/>
                </a:lnTo>
                <a:lnTo>
                  <a:pt x="4078" y="1690"/>
                </a:lnTo>
                <a:lnTo>
                  <a:pt x="4079" y="1689"/>
                </a:lnTo>
                <a:lnTo>
                  <a:pt x="4081" y="1689"/>
                </a:lnTo>
                <a:lnTo>
                  <a:pt x="4087" y="1689"/>
                </a:lnTo>
                <a:lnTo>
                  <a:pt x="4096" y="1690"/>
                </a:lnTo>
                <a:lnTo>
                  <a:pt x="4101" y="1679"/>
                </a:lnTo>
                <a:lnTo>
                  <a:pt x="4103" y="1676"/>
                </a:lnTo>
                <a:lnTo>
                  <a:pt x="4105" y="1674"/>
                </a:lnTo>
                <a:lnTo>
                  <a:pt x="4111" y="1671"/>
                </a:lnTo>
                <a:lnTo>
                  <a:pt x="4124" y="1667"/>
                </a:lnTo>
                <a:lnTo>
                  <a:pt x="4123" y="1666"/>
                </a:lnTo>
                <a:lnTo>
                  <a:pt x="4122" y="1665"/>
                </a:lnTo>
                <a:lnTo>
                  <a:pt x="4122" y="1662"/>
                </a:lnTo>
                <a:lnTo>
                  <a:pt x="4122" y="1652"/>
                </a:lnTo>
                <a:lnTo>
                  <a:pt x="4125" y="1643"/>
                </a:lnTo>
                <a:lnTo>
                  <a:pt x="4126" y="1636"/>
                </a:lnTo>
                <a:lnTo>
                  <a:pt x="4131" y="1636"/>
                </a:lnTo>
                <a:lnTo>
                  <a:pt x="4135" y="1636"/>
                </a:lnTo>
                <a:lnTo>
                  <a:pt x="4137" y="1631"/>
                </a:lnTo>
                <a:lnTo>
                  <a:pt x="4138" y="1625"/>
                </a:lnTo>
                <a:lnTo>
                  <a:pt x="4139" y="1619"/>
                </a:lnTo>
                <a:lnTo>
                  <a:pt x="4139" y="1617"/>
                </a:lnTo>
                <a:lnTo>
                  <a:pt x="4141" y="1614"/>
                </a:lnTo>
                <a:lnTo>
                  <a:pt x="4143" y="1610"/>
                </a:lnTo>
                <a:lnTo>
                  <a:pt x="4145" y="1607"/>
                </a:lnTo>
                <a:lnTo>
                  <a:pt x="4152" y="1599"/>
                </a:lnTo>
                <a:lnTo>
                  <a:pt x="4154" y="1595"/>
                </a:lnTo>
                <a:lnTo>
                  <a:pt x="4157" y="1590"/>
                </a:lnTo>
                <a:lnTo>
                  <a:pt x="4157" y="1588"/>
                </a:lnTo>
                <a:lnTo>
                  <a:pt x="4158" y="1585"/>
                </a:lnTo>
                <a:lnTo>
                  <a:pt x="4158" y="1583"/>
                </a:lnTo>
                <a:lnTo>
                  <a:pt x="4157" y="1580"/>
                </a:lnTo>
                <a:lnTo>
                  <a:pt x="4157" y="1579"/>
                </a:lnTo>
                <a:lnTo>
                  <a:pt x="4156" y="1579"/>
                </a:lnTo>
                <a:lnTo>
                  <a:pt x="4154" y="1578"/>
                </a:lnTo>
                <a:lnTo>
                  <a:pt x="4151" y="1578"/>
                </a:lnTo>
                <a:lnTo>
                  <a:pt x="4149" y="1577"/>
                </a:lnTo>
                <a:lnTo>
                  <a:pt x="4148" y="1576"/>
                </a:lnTo>
                <a:lnTo>
                  <a:pt x="4147" y="1573"/>
                </a:lnTo>
                <a:lnTo>
                  <a:pt x="4145" y="1566"/>
                </a:lnTo>
                <a:lnTo>
                  <a:pt x="4143" y="1559"/>
                </a:lnTo>
                <a:lnTo>
                  <a:pt x="4142" y="1556"/>
                </a:lnTo>
                <a:lnTo>
                  <a:pt x="4141" y="1555"/>
                </a:lnTo>
                <a:lnTo>
                  <a:pt x="4138" y="1553"/>
                </a:lnTo>
                <a:lnTo>
                  <a:pt x="4136" y="1552"/>
                </a:lnTo>
                <a:lnTo>
                  <a:pt x="4133" y="1551"/>
                </a:lnTo>
                <a:lnTo>
                  <a:pt x="4130" y="1550"/>
                </a:lnTo>
                <a:lnTo>
                  <a:pt x="4124" y="1549"/>
                </a:lnTo>
                <a:lnTo>
                  <a:pt x="4121" y="1548"/>
                </a:lnTo>
                <a:lnTo>
                  <a:pt x="4118" y="1546"/>
                </a:lnTo>
                <a:lnTo>
                  <a:pt x="4115" y="1544"/>
                </a:lnTo>
                <a:lnTo>
                  <a:pt x="4112" y="1541"/>
                </a:lnTo>
                <a:lnTo>
                  <a:pt x="4109" y="1539"/>
                </a:lnTo>
                <a:lnTo>
                  <a:pt x="4106" y="1535"/>
                </a:lnTo>
                <a:lnTo>
                  <a:pt x="4102" y="1528"/>
                </a:lnTo>
                <a:lnTo>
                  <a:pt x="4098" y="1520"/>
                </a:lnTo>
                <a:lnTo>
                  <a:pt x="4096" y="1515"/>
                </a:lnTo>
                <a:lnTo>
                  <a:pt x="4095" y="1510"/>
                </a:lnTo>
                <a:lnTo>
                  <a:pt x="4093" y="1504"/>
                </a:lnTo>
                <a:lnTo>
                  <a:pt x="4093" y="1498"/>
                </a:lnTo>
                <a:lnTo>
                  <a:pt x="4089" y="1502"/>
                </a:lnTo>
                <a:lnTo>
                  <a:pt x="4086" y="1505"/>
                </a:lnTo>
                <a:lnTo>
                  <a:pt x="4080" y="1514"/>
                </a:lnTo>
                <a:lnTo>
                  <a:pt x="4077" y="1518"/>
                </a:lnTo>
                <a:lnTo>
                  <a:pt x="4073" y="1521"/>
                </a:lnTo>
                <a:lnTo>
                  <a:pt x="4069" y="1525"/>
                </a:lnTo>
                <a:lnTo>
                  <a:pt x="4065" y="1529"/>
                </a:lnTo>
                <a:lnTo>
                  <a:pt x="4059" y="1532"/>
                </a:lnTo>
                <a:lnTo>
                  <a:pt x="4052" y="1535"/>
                </a:lnTo>
                <a:lnTo>
                  <a:pt x="4050" y="1541"/>
                </a:lnTo>
                <a:lnTo>
                  <a:pt x="4047" y="1541"/>
                </a:lnTo>
                <a:lnTo>
                  <a:pt x="4044" y="1540"/>
                </a:lnTo>
                <a:lnTo>
                  <a:pt x="4041" y="1538"/>
                </a:lnTo>
                <a:lnTo>
                  <a:pt x="4038" y="1536"/>
                </a:lnTo>
                <a:lnTo>
                  <a:pt x="4037" y="1535"/>
                </a:lnTo>
                <a:lnTo>
                  <a:pt x="4035" y="1535"/>
                </a:lnTo>
                <a:lnTo>
                  <a:pt x="4029" y="1535"/>
                </a:lnTo>
                <a:lnTo>
                  <a:pt x="4025" y="1536"/>
                </a:lnTo>
                <a:lnTo>
                  <a:pt x="4021" y="1537"/>
                </a:lnTo>
                <a:lnTo>
                  <a:pt x="4019" y="1537"/>
                </a:lnTo>
                <a:lnTo>
                  <a:pt x="4016" y="1537"/>
                </a:lnTo>
                <a:lnTo>
                  <a:pt x="4005" y="1535"/>
                </a:lnTo>
                <a:lnTo>
                  <a:pt x="4006" y="1524"/>
                </a:lnTo>
                <a:lnTo>
                  <a:pt x="4006" y="1514"/>
                </a:lnTo>
                <a:lnTo>
                  <a:pt x="4006" y="1505"/>
                </a:lnTo>
                <a:lnTo>
                  <a:pt x="4006" y="1501"/>
                </a:lnTo>
                <a:lnTo>
                  <a:pt x="4005" y="1499"/>
                </a:lnTo>
                <a:lnTo>
                  <a:pt x="4004" y="1498"/>
                </a:lnTo>
                <a:lnTo>
                  <a:pt x="4003" y="1498"/>
                </a:lnTo>
                <a:lnTo>
                  <a:pt x="4002" y="1498"/>
                </a:lnTo>
                <a:lnTo>
                  <a:pt x="4000" y="1500"/>
                </a:lnTo>
                <a:lnTo>
                  <a:pt x="3999" y="1502"/>
                </a:lnTo>
                <a:lnTo>
                  <a:pt x="3997" y="1507"/>
                </a:lnTo>
                <a:lnTo>
                  <a:pt x="3993" y="1518"/>
                </a:lnTo>
                <a:lnTo>
                  <a:pt x="3988" y="1518"/>
                </a:lnTo>
                <a:lnTo>
                  <a:pt x="3985" y="1509"/>
                </a:lnTo>
                <a:lnTo>
                  <a:pt x="3982" y="1501"/>
                </a:lnTo>
                <a:lnTo>
                  <a:pt x="3982" y="1499"/>
                </a:lnTo>
                <a:lnTo>
                  <a:pt x="3983" y="1497"/>
                </a:lnTo>
                <a:lnTo>
                  <a:pt x="3984" y="1494"/>
                </a:lnTo>
                <a:lnTo>
                  <a:pt x="3985" y="1491"/>
                </a:lnTo>
                <a:lnTo>
                  <a:pt x="3985" y="1489"/>
                </a:lnTo>
                <a:lnTo>
                  <a:pt x="3985" y="1487"/>
                </a:lnTo>
                <a:lnTo>
                  <a:pt x="3984" y="1486"/>
                </a:lnTo>
                <a:lnTo>
                  <a:pt x="3982" y="1484"/>
                </a:lnTo>
                <a:lnTo>
                  <a:pt x="3978" y="1481"/>
                </a:lnTo>
                <a:lnTo>
                  <a:pt x="3974" y="1479"/>
                </a:lnTo>
                <a:lnTo>
                  <a:pt x="3972" y="1477"/>
                </a:lnTo>
                <a:lnTo>
                  <a:pt x="3971" y="1476"/>
                </a:lnTo>
                <a:lnTo>
                  <a:pt x="3970" y="1474"/>
                </a:lnTo>
                <a:lnTo>
                  <a:pt x="3969" y="1472"/>
                </a:lnTo>
                <a:lnTo>
                  <a:pt x="3968" y="1467"/>
                </a:lnTo>
                <a:lnTo>
                  <a:pt x="3967" y="1463"/>
                </a:lnTo>
                <a:lnTo>
                  <a:pt x="3965" y="1459"/>
                </a:lnTo>
                <a:lnTo>
                  <a:pt x="3963" y="1457"/>
                </a:lnTo>
                <a:lnTo>
                  <a:pt x="3959" y="1455"/>
                </a:lnTo>
                <a:lnTo>
                  <a:pt x="3956" y="1453"/>
                </a:lnTo>
                <a:lnTo>
                  <a:pt x="3954" y="1451"/>
                </a:lnTo>
                <a:lnTo>
                  <a:pt x="3953" y="1448"/>
                </a:lnTo>
                <a:lnTo>
                  <a:pt x="3953" y="1446"/>
                </a:lnTo>
                <a:lnTo>
                  <a:pt x="3952" y="1441"/>
                </a:lnTo>
                <a:lnTo>
                  <a:pt x="3952" y="1436"/>
                </a:lnTo>
                <a:lnTo>
                  <a:pt x="3951" y="1431"/>
                </a:lnTo>
                <a:lnTo>
                  <a:pt x="3949" y="1427"/>
                </a:lnTo>
                <a:lnTo>
                  <a:pt x="3946" y="1424"/>
                </a:lnTo>
                <a:lnTo>
                  <a:pt x="3942" y="1420"/>
                </a:lnTo>
                <a:lnTo>
                  <a:pt x="3940" y="1417"/>
                </a:lnTo>
                <a:lnTo>
                  <a:pt x="3941" y="1415"/>
                </a:lnTo>
                <a:lnTo>
                  <a:pt x="3942" y="1414"/>
                </a:lnTo>
                <a:lnTo>
                  <a:pt x="3942" y="1411"/>
                </a:lnTo>
                <a:lnTo>
                  <a:pt x="3942" y="1407"/>
                </a:lnTo>
                <a:lnTo>
                  <a:pt x="3943" y="1403"/>
                </a:lnTo>
                <a:lnTo>
                  <a:pt x="3948" y="1404"/>
                </a:lnTo>
                <a:lnTo>
                  <a:pt x="3951" y="1404"/>
                </a:lnTo>
                <a:lnTo>
                  <a:pt x="3952" y="1403"/>
                </a:lnTo>
                <a:lnTo>
                  <a:pt x="3952" y="1402"/>
                </a:lnTo>
                <a:lnTo>
                  <a:pt x="3951" y="1400"/>
                </a:lnTo>
                <a:lnTo>
                  <a:pt x="3950" y="1398"/>
                </a:lnTo>
                <a:lnTo>
                  <a:pt x="3945" y="1391"/>
                </a:lnTo>
                <a:lnTo>
                  <a:pt x="3953" y="1395"/>
                </a:lnTo>
                <a:lnTo>
                  <a:pt x="3960" y="1400"/>
                </a:lnTo>
                <a:lnTo>
                  <a:pt x="3960" y="1398"/>
                </a:lnTo>
                <a:lnTo>
                  <a:pt x="3959" y="1396"/>
                </a:lnTo>
                <a:lnTo>
                  <a:pt x="3959" y="1395"/>
                </a:lnTo>
                <a:lnTo>
                  <a:pt x="3960" y="1394"/>
                </a:lnTo>
                <a:lnTo>
                  <a:pt x="3962" y="1394"/>
                </a:lnTo>
                <a:lnTo>
                  <a:pt x="3965" y="1396"/>
                </a:lnTo>
                <a:lnTo>
                  <a:pt x="3969" y="1399"/>
                </a:lnTo>
                <a:lnTo>
                  <a:pt x="3973" y="1402"/>
                </a:lnTo>
                <a:lnTo>
                  <a:pt x="3975" y="1402"/>
                </a:lnTo>
                <a:lnTo>
                  <a:pt x="3976" y="1403"/>
                </a:lnTo>
                <a:lnTo>
                  <a:pt x="3978" y="1402"/>
                </a:lnTo>
                <a:lnTo>
                  <a:pt x="3980" y="1400"/>
                </a:lnTo>
                <a:lnTo>
                  <a:pt x="3983" y="1398"/>
                </a:lnTo>
                <a:lnTo>
                  <a:pt x="3985" y="1397"/>
                </a:lnTo>
                <a:lnTo>
                  <a:pt x="3989" y="1406"/>
                </a:lnTo>
                <a:lnTo>
                  <a:pt x="3992" y="1415"/>
                </a:lnTo>
                <a:lnTo>
                  <a:pt x="3999" y="1434"/>
                </a:lnTo>
                <a:lnTo>
                  <a:pt x="4005" y="1436"/>
                </a:lnTo>
                <a:lnTo>
                  <a:pt x="4005" y="1438"/>
                </a:lnTo>
                <a:lnTo>
                  <a:pt x="4004" y="1441"/>
                </a:lnTo>
                <a:lnTo>
                  <a:pt x="4004" y="1443"/>
                </a:lnTo>
                <a:lnTo>
                  <a:pt x="4005" y="1445"/>
                </a:lnTo>
                <a:lnTo>
                  <a:pt x="4007" y="1446"/>
                </a:lnTo>
                <a:lnTo>
                  <a:pt x="4009" y="1446"/>
                </a:lnTo>
                <a:lnTo>
                  <a:pt x="4011" y="1446"/>
                </a:lnTo>
                <a:lnTo>
                  <a:pt x="4012" y="1447"/>
                </a:lnTo>
                <a:lnTo>
                  <a:pt x="4013" y="1448"/>
                </a:lnTo>
                <a:lnTo>
                  <a:pt x="4013" y="1450"/>
                </a:lnTo>
                <a:lnTo>
                  <a:pt x="4013" y="1453"/>
                </a:lnTo>
                <a:lnTo>
                  <a:pt x="4012" y="1456"/>
                </a:lnTo>
                <a:lnTo>
                  <a:pt x="4013" y="1458"/>
                </a:lnTo>
                <a:lnTo>
                  <a:pt x="4013" y="1459"/>
                </a:lnTo>
                <a:lnTo>
                  <a:pt x="4015" y="1460"/>
                </a:lnTo>
                <a:lnTo>
                  <a:pt x="4018" y="1462"/>
                </a:lnTo>
                <a:lnTo>
                  <a:pt x="4022" y="1463"/>
                </a:lnTo>
                <a:lnTo>
                  <a:pt x="4024" y="1465"/>
                </a:lnTo>
                <a:lnTo>
                  <a:pt x="4025" y="1466"/>
                </a:lnTo>
                <a:lnTo>
                  <a:pt x="4024" y="1469"/>
                </a:lnTo>
                <a:lnTo>
                  <a:pt x="4024" y="1471"/>
                </a:lnTo>
                <a:lnTo>
                  <a:pt x="4024" y="1473"/>
                </a:lnTo>
                <a:lnTo>
                  <a:pt x="4038" y="1484"/>
                </a:lnTo>
                <a:lnTo>
                  <a:pt x="4042" y="1486"/>
                </a:lnTo>
                <a:lnTo>
                  <a:pt x="4047" y="1487"/>
                </a:lnTo>
                <a:lnTo>
                  <a:pt x="4057" y="1489"/>
                </a:lnTo>
                <a:lnTo>
                  <a:pt x="4069" y="1490"/>
                </a:lnTo>
                <a:lnTo>
                  <a:pt x="4076" y="1486"/>
                </a:lnTo>
                <a:lnTo>
                  <a:pt x="4084" y="1483"/>
                </a:lnTo>
                <a:lnTo>
                  <a:pt x="4098" y="1476"/>
                </a:lnTo>
                <a:lnTo>
                  <a:pt x="4097" y="1475"/>
                </a:lnTo>
                <a:lnTo>
                  <a:pt x="4097" y="1474"/>
                </a:lnTo>
                <a:lnTo>
                  <a:pt x="4098" y="1473"/>
                </a:lnTo>
                <a:lnTo>
                  <a:pt x="4101" y="1473"/>
                </a:lnTo>
                <a:lnTo>
                  <a:pt x="4102" y="1474"/>
                </a:lnTo>
                <a:lnTo>
                  <a:pt x="4104" y="1475"/>
                </a:lnTo>
                <a:lnTo>
                  <a:pt x="4107" y="1477"/>
                </a:lnTo>
                <a:lnTo>
                  <a:pt x="4110" y="1479"/>
                </a:lnTo>
                <a:lnTo>
                  <a:pt x="4111" y="1480"/>
                </a:lnTo>
                <a:lnTo>
                  <a:pt x="4112" y="1481"/>
                </a:lnTo>
                <a:lnTo>
                  <a:pt x="4114" y="1485"/>
                </a:lnTo>
                <a:lnTo>
                  <a:pt x="4114" y="1488"/>
                </a:lnTo>
                <a:lnTo>
                  <a:pt x="4115" y="1495"/>
                </a:lnTo>
                <a:lnTo>
                  <a:pt x="4115" y="1498"/>
                </a:lnTo>
                <a:lnTo>
                  <a:pt x="4115" y="1502"/>
                </a:lnTo>
                <a:lnTo>
                  <a:pt x="4116" y="1504"/>
                </a:lnTo>
                <a:lnTo>
                  <a:pt x="4118" y="1507"/>
                </a:lnTo>
                <a:lnTo>
                  <a:pt x="4121" y="1509"/>
                </a:lnTo>
                <a:lnTo>
                  <a:pt x="4124" y="1511"/>
                </a:lnTo>
                <a:lnTo>
                  <a:pt x="4128" y="1513"/>
                </a:lnTo>
                <a:lnTo>
                  <a:pt x="4131" y="1514"/>
                </a:lnTo>
                <a:lnTo>
                  <a:pt x="4139" y="1515"/>
                </a:lnTo>
                <a:lnTo>
                  <a:pt x="4147" y="1515"/>
                </a:lnTo>
                <a:lnTo>
                  <a:pt x="4155" y="1515"/>
                </a:lnTo>
                <a:lnTo>
                  <a:pt x="4162" y="1515"/>
                </a:lnTo>
                <a:lnTo>
                  <a:pt x="4169" y="1515"/>
                </a:lnTo>
                <a:lnTo>
                  <a:pt x="4174" y="1515"/>
                </a:lnTo>
                <a:lnTo>
                  <a:pt x="4175" y="1516"/>
                </a:lnTo>
                <a:lnTo>
                  <a:pt x="4176" y="1517"/>
                </a:lnTo>
                <a:lnTo>
                  <a:pt x="4179" y="1520"/>
                </a:lnTo>
                <a:lnTo>
                  <a:pt x="4183" y="1524"/>
                </a:lnTo>
                <a:lnTo>
                  <a:pt x="4184" y="1524"/>
                </a:lnTo>
                <a:lnTo>
                  <a:pt x="4187" y="1523"/>
                </a:lnTo>
                <a:lnTo>
                  <a:pt x="4194" y="1523"/>
                </a:lnTo>
                <a:lnTo>
                  <a:pt x="4204" y="1521"/>
                </a:lnTo>
                <a:lnTo>
                  <a:pt x="4230" y="1517"/>
                </a:lnTo>
                <a:lnTo>
                  <a:pt x="4244" y="1514"/>
                </a:lnTo>
                <a:lnTo>
                  <a:pt x="4250" y="1514"/>
                </a:lnTo>
                <a:lnTo>
                  <a:pt x="4256" y="1513"/>
                </a:lnTo>
                <a:lnTo>
                  <a:pt x="4267" y="1513"/>
                </a:lnTo>
                <a:lnTo>
                  <a:pt x="4272" y="1514"/>
                </a:lnTo>
                <a:lnTo>
                  <a:pt x="4276" y="1515"/>
                </a:lnTo>
                <a:lnTo>
                  <a:pt x="4284" y="1527"/>
                </a:lnTo>
                <a:lnTo>
                  <a:pt x="4284" y="1528"/>
                </a:lnTo>
                <a:lnTo>
                  <a:pt x="4282" y="1530"/>
                </a:lnTo>
                <a:lnTo>
                  <a:pt x="4280" y="1532"/>
                </a:lnTo>
                <a:lnTo>
                  <a:pt x="4280" y="1534"/>
                </a:lnTo>
                <a:lnTo>
                  <a:pt x="4281" y="1535"/>
                </a:lnTo>
                <a:lnTo>
                  <a:pt x="4282" y="1535"/>
                </a:lnTo>
                <a:lnTo>
                  <a:pt x="4283" y="1536"/>
                </a:lnTo>
                <a:lnTo>
                  <a:pt x="4287" y="1535"/>
                </a:lnTo>
                <a:lnTo>
                  <a:pt x="4290" y="1535"/>
                </a:lnTo>
                <a:lnTo>
                  <a:pt x="4292" y="1535"/>
                </a:lnTo>
                <a:lnTo>
                  <a:pt x="4297" y="1538"/>
                </a:lnTo>
                <a:lnTo>
                  <a:pt x="4299" y="1539"/>
                </a:lnTo>
                <a:lnTo>
                  <a:pt x="4300" y="1540"/>
                </a:lnTo>
                <a:lnTo>
                  <a:pt x="4300" y="1544"/>
                </a:lnTo>
                <a:lnTo>
                  <a:pt x="4299" y="1548"/>
                </a:lnTo>
                <a:lnTo>
                  <a:pt x="4300" y="1550"/>
                </a:lnTo>
                <a:lnTo>
                  <a:pt x="4301" y="1552"/>
                </a:lnTo>
                <a:lnTo>
                  <a:pt x="4318" y="1557"/>
                </a:lnTo>
                <a:lnTo>
                  <a:pt x="4319" y="1559"/>
                </a:lnTo>
                <a:lnTo>
                  <a:pt x="4319" y="1561"/>
                </a:lnTo>
                <a:lnTo>
                  <a:pt x="4320" y="1565"/>
                </a:lnTo>
                <a:lnTo>
                  <a:pt x="4320" y="1570"/>
                </a:lnTo>
                <a:lnTo>
                  <a:pt x="4321" y="1574"/>
                </a:lnTo>
                <a:lnTo>
                  <a:pt x="4334" y="1578"/>
                </a:lnTo>
                <a:lnTo>
                  <a:pt x="4339" y="1579"/>
                </a:lnTo>
                <a:lnTo>
                  <a:pt x="4344" y="1579"/>
                </a:lnTo>
                <a:lnTo>
                  <a:pt x="4348" y="1578"/>
                </a:lnTo>
                <a:lnTo>
                  <a:pt x="4352" y="1576"/>
                </a:lnTo>
                <a:lnTo>
                  <a:pt x="4357" y="1573"/>
                </a:lnTo>
                <a:lnTo>
                  <a:pt x="4363" y="1569"/>
                </a:lnTo>
                <a:lnTo>
                  <a:pt x="4360" y="1574"/>
                </a:lnTo>
                <a:lnTo>
                  <a:pt x="4356" y="1581"/>
                </a:lnTo>
                <a:lnTo>
                  <a:pt x="4353" y="1587"/>
                </a:lnTo>
                <a:lnTo>
                  <a:pt x="4351" y="1589"/>
                </a:lnTo>
                <a:lnTo>
                  <a:pt x="4349" y="1591"/>
                </a:lnTo>
                <a:lnTo>
                  <a:pt x="4345" y="1593"/>
                </a:lnTo>
                <a:lnTo>
                  <a:pt x="4341" y="1593"/>
                </a:lnTo>
                <a:lnTo>
                  <a:pt x="4336" y="1593"/>
                </a:lnTo>
                <a:lnTo>
                  <a:pt x="4332" y="1594"/>
                </a:lnTo>
                <a:lnTo>
                  <a:pt x="4331" y="1596"/>
                </a:lnTo>
                <a:lnTo>
                  <a:pt x="4329" y="1599"/>
                </a:lnTo>
                <a:lnTo>
                  <a:pt x="4329" y="1601"/>
                </a:lnTo>
                <a:lnTo>
                  <a:pt x="4329" y="1602"/>
                </a:lnTo>
                <a:lnTo>
                  <a:pt x="4330" y="1603"/>
                </a:lnTo>
                <a:lnTo>
                  <a:pt x="4332" y="1602"/>
                </a:lnTo>
                <a:lnTo>
                  <a:pt x="4337" y="1611"/>
                </a:lnTo>
                <a:lnTo>
                  <a:pt x="4343" y="1619"/>
                </a:lnTo>
                <a:lnTo>
                  <a:pt x="4350" y="1626"/>
                </a:lnTo>
                <a:lnTo>
                  <a:pt x="4357" y="1633"/>
                </a:lnTo>
                <a:lnTo>
                  <a:pt x="4361" y="1632"/>
                </a:lnTo>
                <a:lnTo>
                  <a:pt x="4365" y="1630"/>
                </a:lnTo>
                <a:lnTo>
                  <a:pt x="4374" y="1627"/>
                </a:lnTo>
                <a:lnTo>
                  <a:pt x="4378" y="1625"/>
                </a:lnTo>
                <a:lnTo>
                  <a:pt x="4381" y="1623"/>
                </a:lnTo>
                <a:lnTo>
                  <a:pt x="4384" y="1620"/>
                </a:lnTo>
                <a:lnTo>
                  <a:pt x="4385" y="1617"/>
                </a:lnTo>
                <a:lnTo>
                  <a:pt x="4386" y="1614"/>
                </a:lnTo>
                <a:lnTo>
                  <a:pt x="4386" y="1612"/>
                </a:lnTo>
                <a:lnTo>
                  <a:pt x="4385" y="1607"/>
                </a:lnTo>
                <a:lnTo>
                  <a:pt x="4385" y="1602"/>
                </a:lnTo>
                <a:lnTo>
                  <a:pt x="4385" y="1599"/>
                </a:lnTo>
                <a:lnTo>
                  <a:pt x="4385" y="1597"/>
                </a:lnTo>
                <a:lnTo>
                  <a:pt x="4394" y="1591"/>
                </a:lnTo>
                <a:lnTo>
                  <a:pt x="4394" y="1594"/>
                </a:lnTo>
                <a:lnTo>
                  <a:pt x="4393" y="1596"/>
                </a:lnTo>
                <a:lnTo>
                  <a:pt x="4392" y="1599"/>
                </a:lnTo>
                <a:lnTo>
                  <a:pt x="4391" y="1603"/>
                </a:lnTo>
                <a:lnTo>
                  <a:pt x="4391" y="1605"/>
                </a:lnTo>
                <a:lnTo>
                  <a:pt x="4396" y="1608"/>
                </a:lnTo>
                <a:lnTo>
                  <a:pt x="4395" y="1612"/>
                </a:lnTo>
                <a:lnTo>
                  <a:pt x="4394" y="1616"/>
                </a:lnTo>
                <a:lnTo>
                  <a:pt x="4394" y="1619"/>
                </a:lnTo>
                <a:lnTo>
                  <a:pt x="4395" y="1621"/>
                </a:lnTo>
                <a:lnTo>
                  <a:pt x="4397" y="1623"/>
                </a:lnTo>
                <a:lnTo>
                  <a:pt x="4399" y="1626"/>
                </a:lnTo>
                <a:lnTo>
                  <a:pt x="4399" y="1628"/>
                </a:lnTo>
                <a:lnTo>
                  <a:pt x="4399" y="1631"/>
                </a:lnTo>
                <a:lnTo>
                  <a:pt x="4399" y="1633"/>
                </a:lnTo>
                <a:lnTo>
                  <a:pt x="4398" y="1636"/>
                </a:lnTo>
                <a:lnTo>
                  <a:pt x="4395" y="1642"/>
                </a:lnTo>
                <a:lnTo>
                  <a:pt x="4392" y="1649"/>
                </a:lnTo>
                <a:lnTo>
                  <a:pt x="4391" y="1652"/>
                </a:lnTo>
                <a:lnTo>
                  <a:pt x="4391" y="1656"/>
                </a:lnTo>
                <a:lnTo>
                  <a:pt x="4395" y="1664"/>
                </a:lnTo>
                <a:lnTo>
                  <a:pt x="4399" y="1673"/>
                </a:lnTo>
                <a:lnTo>
                  <a:pt x="4398" y="1673"/>
                </a:lnTo>
                <a:lnTo>
                  <a:pt x="4398" y="1674"/>
                </a:lnTo>
                <a:lnTo>
                  <a:pt x="4397" y="1676"/>
                </a:lnTo>
                <a:lnTo>
                  <a:pt x="4397" y="1680"/>
                </a:lnTo>
                <a:lnTo>
                  <a:pt x="4398" y="1685"/>
                </a:lnTo>
                <a:lnTo>
                  <a:pt x="4399" y="1690"/>
                </a:lnTo>
                <a:lnTo>
                  <a:pt x="4403" y="1704"/>
                </a:lnTo>
                <a:lnTo>
                  <a:pt x="4408" y="1726"/>
                </a:lnTo>
                <a:lnTo>
                  <a:pt x="4408" y="1730"/>
                </a:lnTo>
                <a:lnTo>
                  <a:pt x="4408" y="1735"/>
                </a:lnTo>
                <a:lnTo>
                  <a:pt x="4407" y="1739"/>
                </a:lnTo>
                <a:lnTo>
                  <a:pt x="4408" y="1743"/>
                </a:lnTo>
                <a:lnTo>
                  <a:pt x="4409" y="1748"/>
                </a:lnTo>
                <a:lnTo>
                  <a:pt x="4411" y="1752"/>
                </a:lnTo>
                <a:lnTo>
                  <a:pt x="4416" y="1761"/>
                </a:lnTo>
                <a:lnTo>
                  <a:pt x="4421" y="1771"/>
                </a:lnTo>
                <a:lnTo>
                  <a:pt x="4425" y="1780"/>
                </a:lnTo>
                <a:lnTo>
                  <a:pt x="4427" y="1792"/>
                </a:lnTo>
                <a:lnTo>
                  <a:pt x="4428" y="1804"/>
                </a:lnTo>
                <a:lnTo>
                  <a:pt x="4429" y="1810"/>
                </a:lnTo>
                <a:lnTo>
                  <a:pt x="4430" y="1816"/>
                </a:lnTo>
                <a:lnTo>
                  <a:pt x="4431" y="1822"/>
                </a:lnTo>
                <a:lnTo>
                  <a:pt x="4433" y="1828"/>
                </a:lnTo>
                <a:lnTo>
                  <a:pt x="4437" y="1833"/>
                </a:lnTo>
                <a:lnTo>
                  <a:pt x="4441" y="1840"/>
                </a:lnTo>
                <a:lnTo>
                  <a:pt x="4446" y="1846"/>
                </a:lnTo>
                <a:lnTo>
                  <a:pt x="4450" y="1853"/>
                </a:lnTo>
                <a:lnTo>
                  <a:pt x="4452" y="1858"/>
                </a:lnTo>
                <a:lnTo>
                  <a:pt x="4452" y="1863"/>
                </a:lnTo>
                <a:lnTo>
                  <a:pt x="4453" y="1868"/>
                </a:lnTo>
                <a:lnTo>
                  <a:pt x="4456" y="1873"/>
                </a:lnTo>
                <a:lnTo>
                  <a:pt x="4461" y="1875"/>
                </a:lnTo>
                <a:lnTo>
                  <a:pt x="4462" y="1878"/>
                </a:lnTo>
                <a:lnTo>
                  <a:pt x="4462" y="1880"/>
                </a:lnTo>
                <a:lnTo>
                  <a:pt x="4461" y="1882"/>
                </a:lnTo>
                <a:lnTo>
                  <a:pt x="4460" y="1883"/>
                </a:lnTo>
                <a:lnTo>
                  <a:pt x="4459" y="1885"/>
                </a:lnTo>
                <a:lnTo>
                  <a:pt x="4458" y="1887"/>
                </a:lnTo>
                <a:lnTo>
                  <a:pt x="4458" y="1889"/>
                </a:lnTo>
                <a:lnTo>
                  <a:pt x="4459" y="1890"/>
                </a:lnTo>
                <a:lnTo>
                  <a:pt x="4460" y="1892"/>
                </a:lnTo>
                <a:lnTo>
                  <a:pt x="4464" y="1896"/>
                </a:lnTo>
                <a:lnTo>
                  <a:pt x="4470" y="1903"/>
                </a:lnTo>
                <a:lnTo>
                  <a:pt x="4473" y="1908"/>
                </a:lnTo>
                <a:lnTo>
                  <a:pt x="4475" y="1912"/>
                </a:lnTo>
                <a:lnTo>
                  <a:pt x="4476" y="1914"/>
                </a:lnTo>
                <a:lnTo>
                  <a:pt x="4477" y="1916"/>
                </a:lnTo>
                <a:lnTo>
                  <a:pt x="4477" y="1918"/>
                </a:lnTo>
                <a:lnTo>
                  <a:pt x="4478" y="1920"/>
                </a:lnTo>
                <a:lnTo>
                  <a:pt x="4482" y="1920"/>
                </a:lnTo>
                <a:lnTo>
                  <a:pt x="4486" y="1920"/>
                </a:lnTo>
                <a:lnTo>
                  <a:pt x="4490" y="1912"/>
                </a:lnTo>
                <a:lnTo>
                  <a:pt x="4493" y="1906"/>
                </a:lnTo>
                <a:lnTo>
                  <a:pt x="4495" y="1903"/>
                </a:lnTo>
                <a:lnTo>
                  <a:pt x="4497" y="1903"/>
                </a:lnTo>
                <a:lnTo>
                  <a:pt x="4499" y="1902"/>
                </a:lnTo>
                <a:lnTo>
                  <a:pt x="4502" y="1902"/>
                </a:lnTo>
                <a:lnTo>
                  <a:pt x="4503" y="1902"/>
                </a:lnTo>
                <a:lnTo>
                  <a:pt x="4503" y="1901"/>
                </a:lnTo>
                <a:lnTo>
                  <a:pt x="4505" y="1898"/>
                </a:lnTo>
                <a:lnTo>
                  <a:pt x="4506" y="1894"/>
                </a:lnTo>
                <a:lnTo>
                  <a:pt x="4508" y="1888"/>
                </a:lnTo>
                <a:lnTo>
                  <a:pt x="4508" y="1885"/>
                </a:lnTo>
                <a:lnTo>
                  <a:pt x="4510" y="1882"/>
                </a:lnTo>
                <a:lnTo>
                  <a:pt x="4512" y="1880"/>
                </a:lnTo>
                <a:lnTo>
                  <a:pt x="4513" y="1879"/>
                </a:lnTo>
                <a:lnTo>
                  <a:pt x="4515" y="1878"/>
                </a:lnTo>
                <a:lnTo>
                  <a:pt x="4517" y="1878"/>
                </a:lnTo>
                <a:lnTo>
                  <a:pt x="4519" y="1878"/>
                </a:lnTo>
                <a:lnTo>
                  <a:pt x="4521" y="1879"/>
                </a:lnTo>
                <a:lnTo>
                  <a:pt x="4523" y="1878"/>
                </a:lnTo>
                <a:lnTo>
                  <a:pt x="4521" y="1861"/>
                </a:lnTo>
                <a:lnTo>
                  <a:pt x="4520" y="1850"/>
                </a:lnTo>
                <a:lnTo>
                  <a:pt x="4520" y="1842"/>
                </a:lnTo>
                <a:lnTo>
                  <a:pt x="4523" y="1837"/>
                </a:lnTo>
                <a:lnTo>
                  <a:pt x="4526" y="1832"/>
                </a:lnTo>
                <a:lnTo>
                  <a:pt x="4530" y="1826"/>
                </a:lnTo>
                <a:lnTo>
                  <a:pt x="4531" y="1824"/>
                </a:lnTo>
                <a:lnTo>
                  <a:pt x="4531" y="1822"/>
                </a:lnTo>
                <a:lnTo>
                  <a:pt x="4529" y="1815"/>
                </a:lnTo>
                <a:lnTo>
                  <a:pt x="4526" y="1808"/>
                </a:lnTo>
                <a:lnTo>
                  <a:pt x="4525" y="1801"/>
                </a:lnTo>
                <a:lnTo>
                  <a:pt x="4526" y="1788"/>
                </a:lnTo>
                <a:lnTo>
                  <a:pt x="4526" y="1782"/>
                </a:lnTo>
                <a:lnTo>
                  <a:pt x="4527" y="1776"/>
                </a:lnTo>
                <a:lnTo>
                  <a:pt x="4529" y="1771"/>
                </a:lnTo>
                <a:lnTo>
                  <a:pt x="4530" y="1769"/>
                </a:lnTo>
                <a:lnTo>
                  <a:pt x="4531" y="1768"/>
                </a:lnTo>
                <a:lnTo>
                  <a:pt x="4529" y="1762"/>
                </a:lnTo>
                <a:lnTo>
                  <a:pt x="4526" y="1754"/>
                </a:lnTo>
                <a:lnTo>
                  <a:pt x="4527" y="1754"/>
                </a:lnTo>
                <a:lnTo>
                  <a:pt x="4528" y="1752"/>
                </a:lnTo>
                <a:lnTo>
                  <a:pt x="4529" y="1750"/>
                </a:lnTo>
                <a:lnTo>
                  <a:pt x="4530" y="1748"/>
                </a:lnTo>
                <a:lnTo>
                  <a:pt x="4531" y="1746"/>
                </a:lnTo>
                <a:lnTo>
                  <a:pt x="4534" y="1745"/>
                </a:lnTo>
                <a:lnTo>
                  <a:pt x="4537" y="1746"/>
                </a:lnTo>
                <a:lnTo>
                  <a:pt x="4540" y="1746"/>
                </a:lnTo>
                <a:lnTo>
                  <a:pt x="4543" y="1746"/>
                </a:lnTo>
                <a:lnTo>
                  <a:pt x="4544" y="1745"/>
                </a:lnTo>
                <a:lnTo>
                  <a:pt x="4546" y="1744"/>
                </a:lnTo>
                <a:lnTo>
                  <a:pt x="4547" y="1741"/>
                </a:lnTo>
                <a:lnTo>
                  <a:pt x="4549" y="1737"/>
                </a:lnTo>
                <a:lnTo>
                  <a:pt x="4551" y="1735"/>
                </a:lnTo>
                <a:lnTo>
                  <a:pt x="4553" y="1734"/>
                </a:lnTo>
                <a:lnTo>
                  <a:pt x="4555" y="1733"/>
                </a:lnTo>
                <a:lnTo>
                  <a:pt x="4559" y="1732"/>
                </a:lnTo>
                <a:lnTo>
                  <a:pt x="4562" y="1731"/>
                </a:lnTo>
                <a:lnTo>
                  <a:pt x="4564" y="1731"/>
                </a:lnTo>
                <a:lnTo>
                  <a:pt x="4565" y="1729"/>
                </a:lnTo>
                <a:lnTo>
                  <a:pt x="4566" y="1727"/>
                </a:lnTo>
                <a:lnTo>
                  <a:pt x="4567" y="1725"/>
                </a:lnTo>
                <a:lnTo>
                  <a:pt x="4568" y="1720"/>
                </a:lnTo>
                <a:lnTo>
                  <a:pt x="4568" y="1718"/>
                </a:lnTo>
                <a:lnTo>
                  <a:pt x="4568" y="1716"/>
                </a:lnTo>
                <a:lnTo>
                  <a:pt x="4569" y="1714"/>
                </a:lnTo>
                <a:lnTo>
                  <a:pt x="4571" y="1712"/>
                </a:lnTo>
                <a:lnTo>
                  <a:pt x="4573" y="1711"/>
                </a:lnTo>
                <a:lnTo>
                  <a:pt x="4575" y="1711"/>
                </a:lnTo>
                <a:lnTo>
                  <a:pt x="4579" y="1711"/>
                </a:lnTo>
                <a:lnTo>
                  <a:pt x="4583" y="1711"/>
                </a:lnTo>
                <a:lnTo>
                  <a:pt x="4586" y="1710"/>
                </a:lnTo>
                <a:lnTo>
                  <a:pt x="4588" y="1709"/>
                </a:lnTo>
                <a:lnTo>
                  <a:pt x="4588" y="1704"/>
                </a:lnTo>
                <a:lnTo>
                  <a:pt x="4589" y="1702"/>
                </a:lnTo>
                <a:lnTo>
                  <a:pt x="4590" y="1701"/>
                </a:lnTo>
                <a:lnTo>
                  <a:pt x="4594" y="1699"/>
                </a:lnTo>
                <a:lnTo>
                  <a:pt x="4599" y="1697"/>
                </a:lnTo>
                <a:lnTo>
                  <a:pt x="4602" y="1695"/>
                </a:lnTo>
                <a:lnTo>
                  <a:pt x="4604" y="1693"/>
                </a:lnTo>
                <a:lnTo>
                  <a:pt x="4605" y="1689"/>
                </a:lnTo>
                <a:lnTo>
                  <a:pt x="4609" y="1682"/>
                </a:lnTo>
                <a:lnTo>
                  <a:pt x="4612" y="1675"/>
                </a:lnTo>
                <a:lnTo>
                  <a:pt x="4614" y="1672"/>
                </a:lnTo>
                <a:lnTo>
                  <a:pt x="4616" y="1670"/>
                </a:lnTo>
                <a:lnTo>
                  <a:pt x="4618" y="1669"/>
                </a:lnTo>
                <a:lnTo>
                  <a:pt x="4620" y="1669"/>
                </a:lnTo>
                <a:lnTo>
                  <a:pt x="4622" y="1668"/>
                </a:lnTo>
                <a:lnTo>
                  <a:pt x="4624" y="1667"/>
                </a:lnTo>
                <a:lnTo>
                  <a:pt x="4622" y="1664"/>
                </a:lnTo>
                <a:lnTo>
                  <a:pt x="4621" y="1663"/>
                </a:lnTo>
                <a:lnTo>
                  <a:pt x="4622" y="1662"/>
                </a:lnTo>
                <a:lnTo>
                  <a:pt x="4623" y="1661"/>
                </a:lnTo>
                <a:lnTo>
                  <a:pt x="4624" y="1661"/>
                </a:lnTo>
                <a:lnTo>
                  <a:pt x="4627" y="1661"/>
                </a:lnTo>
                <a:lnTo>
                  <a:pt x="4630" y="1662"/>
                </a:lnTo>
                <a:lnTo>
                  <a:pt x="4633" y="1662"/>
                </a:lnTo>
                <a:lnTo>
                  <a:pt x="4639" y="1659"/>
                </a:lnTo>
                <a:lnTo>
                  <a:pt x="4647" y="1653"/>
                </a:lnTo>
                <a:lnTo>
                  <a:pt x="4651" y="1650"/>
                </a:lnTo>
                <a:lnTo>
                  <a:pt x="4654" y="1647"/>
                </a:lnTo>
                <a:lnTo>
                  <a:pt x="4658" y="1642"/>
                </a:lnTo>
                <a:lnTo>
                  <a:pt x="4659" y="1639"/>
                </a:lnTo>
                <a:lnTo>
                  <a:pt x="4658" y="1636"/>
                </a:lnTo>
                <a:lnTo>
                  <a:pt x="4657" y="1635"/>
                </a:lnTo>
                <a:lnTo>
                  <a:pt x="4655" y="1633"/>
                </a:lnTo>
                <a:lnTo>
                  <a:pt x="4654" y="1632"/>
                </a:lnTo>
                <a:lnTo>
                  <a:pt x="4655" y="1631"/>
                </a:lnTo>
                <a:lnTo>
                  <a:pt x="4657" y="1631"/>
                </a:lnTo>
                <a:lnTo>
                  <a:pt x="4658" y="1631"/>
                </a:lnTo>
                <a:lnTo>
                  <a:pt x="4661" y="1625"/>
                </a:lnTo>
                <a:lnTo>
                  <a:pt x="4662" y="1623"/>
                </a:lnTo>
                <a:lnTo>
                  <a:pt x="4663" y="1621"/>
                </a:lnTo>
                <a:lnTo>
                  <a:pt x="4667" y="1619"/>
                </a:lnTo>
                <a:lnTo>
                  <a:pt x="4672" y="1617"/>
                </a:lnTo>
                <a:lnTo>
                  <a:pt x="4672" y="1611"/>
                </a:lnTo>
                <a:lnTo>
                  <a:pt x="4675" y="1611"/>
                </a:lnTo>
                <a:lnTo>
                  <a:pt x="4677" y="1611"/>
                </a:lnTo>
                <a:lnTo>
                  <a:pt x="4680" y="1613"/>
                </a:lnTo>
                <a:lnTo>
                  <a:pt x="4683" y="1614"/>
                </a:lnTo>
                <a:lnTo>
                  <a:pt x="4687" y="1618"/>
                </a:lnTo>
                <a:lnTo>
                  <a:pt x="4689" y="1619"/>
                </a:lnTo>
                <a:lnTo>
                  <a:pt x="4700" y="1613"/>
                </a:lnTo>
                <a:lnTo>
                  <a:pt x="4714" y="1605"/>
                </a:lnTo>
                <a:lnTo>
                  <a:pt x="4713" y="1606"/>
                </a:lnTo>
                <a:lnTo>
                  <a:pt x="4713" y="1607"/>
                </a:lnTo>
                <a:lnTo>
                  <a:pt x="4714" y="1608"/>
                </a:lnTo>
                <a:lnTo>
                  <a:pt x="4715" y="1608"/>
                </a:lnTo>
                <a:lnTo>
                  <a:pt x="4720" y="1608"/>
                </a:lnTo>
                <a:lnTo>
                  <a:pt x="4723" y="1594"/>
                </a:lnTo>
                <a:lnTo>
                  <a:pt x="4726" y="1580"/>
                </a:lnTo>
                <a:lnTo>
                  <a:pt x="4731" y="1583"/>
                </a:lnTo>
                <a:lnTo>
                  <a:pt x="4735" y="1586"/>
                </a:lnTo>
                <a:lnTo>
                  <a:pt x="4739" y="1589"/>
                </a:lnTo>
                <a:lnTo>
                  <a:pt x="4742" y="1591"/>
                </a:lnTo>
                <a:lnTo>
                  <a:pt x="4744" y="1594"/>
                </a:lnTo>
                <a:lnTo>
                  <a:pt x="4745" y="1597"/>
                </a:lnTo>
                <a:lnTo>
                  <a:pt x="4747" y="1602"/>
                </a:lnTo>
                <a:lnTo>
                  <a:pt x="4749" y="1615"/>
                </a:lnTo>
                <a:lnTo>
                  <a:pt x="4749" y="1619"/>
                </a:lnTo>
                <a:lnTo>
                  <a:pt x="4750" y="1623"/>
                </a:lnTo>
                <a:lnTo>
                  <a:pt x="4752" y="1628"/>
                </a:lnTo>
                <a:lnTo>
                  <a:pt x="4754" y="1633"/>
                </a:lnTo>
                <a:lnTo>
                  <a:pt x="4755" y="1635"/>
                </a:lnTo>
                <a:lnTo>
                  <a:pt x="4757" y="1636"/>
                </a:lnTo>
                <a:lnTo>
                  <a:pt x="4759" y="1637"/>
                </a:lnTo>
                <a:lnTo>
                  <a:pt x="4760" y="1638"/>
                </a:lnTo>
                <a:lnTo>
                  <a:pt x="4760" y="1639"/>
                </a:lnTo>
                <a:lnTo>
                  <a:pt x="4761" y="1642"/>
                </a:lnTo>
                <a:lnTo>
                  <a:pt x="4762" y="1645"/>
                </a:lnTo>
                <a:lnTo>
                  <a:pt x="4762" y="1650"/>
                </a:lnTo>
                <a:lnTo>
                  <a:pt x="4767" y="1650"/>
                </a:lnTo>
                <a:lnTo>
                  <a:pt x="4769" y="1649"/>
                </a:lnTo>
                <a:lnTo>
                  <a:pt x="4769" y="1648"/>
                </a:lnTo>
                <a:lnTo>
                  <a:pt x="4768" y="1647"/>
                </a:lnTo>
                <a:lnTo>
                  <a:pt x="4770" y="1647"/>
                </a:lnTo>
                <a:lnTo>
                  <a:pt x="4772" y="1647"/>
                </a:lnTo>
                <a:lnTo>
                  <a:pt x="4773" y="1646"/>
                </a:lnTo>
                <a:lnTo>
                  <a:pt x="4774" y="1645"/>
                </a:lnTo>
                <a:lnTo>
                  <a:pt x="4779" y="1645"/>
                </a:lnTo>
                <a:lnTo>
                  <a:pt x="4781" y="1654"/>
                </a:lnTo>
                <a:lnTo>
                  <a:pt x="4781" y="1663"/>
                </a:lnTo>
                <a:lnTo>
                  <a:pt x="4782" y="1672"/>
                </a:lnTo>
                <a:lnTo>
                  <a:pt x="4785" y="1681"/>
                </a:lnTo>
                <a:lnTo>
                  <a:pt x="4785" y="1683"/>
                </a:lnTo>
                <a:lnTo>
                  <a:pt x="4787" y="1684"/>
                </a:lnTo>
                <a:lnTo>
                  <a:pt x="4790" y="1687"/>
                </a:lnTo>
                <a:lnTo>
                  <a:pt x="4794" y="1691"/>
                </a:lnTo>
                <a:lnTo>
                  <a:pt x="4795" y="1693"/>
                </a:lnTo>
                <a:lnTo>
                  <a:pt x="4796" y="1695"/>
                </a:lnTo>
                <a:lnTo>
                  <a:pt x="4796" y="1699"/>
                </a:lnTo>
                <a:lnTo>
                  <a:pt x="4795" y="1703"/>
                </a:lnTo>
                <a:lnTo>
                  <a:pt x="4794" y="1706"/>
                </a:lnTo>
                <a:lnTo>
                  <a:pt x="4793" y="1710"/>
                </a:lnTo>
                <a:lnTo>
                  <a:pt x="4790" y="1716"/>
                </a:lnTo>
                <a:lnTo>
                  <a:pt x="4788" y="1718"/>
                </a:lnTo>
                <a:lnTo>
                  <a:pt x="4787" y="1721"/>
                </a:lnTo>
                <a:lnTo>
                  <a:pt x="4787" y="1725"/>
                </a:lnTo>
                <a:lnTo>
                  <a:pt x="4787" y="1729"/>
                </a:lnTo>
                <a:lnTo>
                  <a:pt x="4788" y="1733"/>
                </a:lnTo>
                <a:lnTo>
                  <a:pt x="4787" y="1738"/>
                </a:lnTo>
                <a:lnTo>
                  <a:pt x="4797" y="1738"/>
                </a:lnTo>
                <a:lnTo>
                  <a:pt x="4802" y="1739"/>
                </a:lnTo>
                <a:lnTo>
                  <a:pt x="4808" y="1738"/>
                </a:lnTo>
                <a:lnTo>
                  <a:pt x="4811" y="1738"/>
                </a:lnTo>
                <a:lnTo>
                  <a:pt x="4814" y="1737"/>
                </a:lnTo>
                <a:lnTo>
                  <a:pt x="4817" y="1736"/>
                </a:lnTo>
                <a:lnTo>
                  <a:pt x="4820" y="1735"/>
                </a:lnTo>
                <a:lnTo>
                  <a:pt x="4822" y="1733"/>
                </a:lnTo>
                <a:lnTo>
                  <a:pt x="4824" y="1731"/>
                </a:lnTo>
                <a:lnTo>
                  <a:pt x="4826" y="1729"/>
                </a:lnTo>
                <a:lnTo>
                  <a:pt x="4827" y="1726"/>
                </a:lnTo>
                <a:lnTo>
                  <a:pt x="4827" y="1724"/>
                </a:lnTo>
                <a:lnTo>
                  <a:pt x="4827" y="1721"/>
                </a:lnTo>
                <a:lnTo>
                  <a:pt x="4826" y="1718"/>
                </a:lnTo>
                <a:lnTo>
                  <a:pt x="4826" y="1716"/>
                </a:lnTo>
                <a:lnTo>
                  <a:pt x="4827" y="1715"/>
                </a:lnTo>
                <a:lnTo>
                  <a:pt x="4832" y="1715"/>
                </a:lnTo>
                <a:lnTo>
                  <a:pt x="4838" y="1722"/>
                </a:lnTo>
                <a:lnTo>
                  <a:pt x="4842" y="1727"/>
                </a:lnTo>
                <a:lnTo>
                  <a:pt x="4844" y="1729"/>
                </a:lnTo>
                <a:lnTo>
                  <a:pt x="4849" y="1729"/>
                </a:lnTo>
                <a:lnTo>
                  <a:pt x="4850" y="1732"/>
                </a:lnTo>
                <a:lnTo>
                  <a:pt x="4850" y="1734"/>
                </a:lnTo>
                <a:lnTo>
                  <a:pt x="4850" y="1736"/>
                </a:lnTo>
                <a:lnTo>
                  <a:pt x="4849" y="1738"/>
                </a:lnTo>
                <a:lnTo>
                  <a:pt x="4847" y="1742"/>
                </a:lnTo>
                <a:lnTo>
                  <a:pt x="4846" y="1744"/>
                </a:lnTo>
                <a:lnTo>
                  <a:pt x="4847" y="1746"/>
                </a:lnTo>
                <a:lnTo>
                  <a:pt x="4847" y="1747"/>
                </a:lnTo>
                <a:lnTo>
                  <a:pt x="4848" y="1748"/>
                </a:lnTo>
                <a:lnTo>
                  <a:pt x="4851" y="1750"/>
                </a:lnTo>
                <a:lnTo>
                  <a:pt x="4853" y="1753"/>
                </a:lnTo>
                <a:lnTo>
                  <a:pt x="4855" y="1754"/>
                </a:lnTo>
                <a:lnTo>
                  <a:pt x="4856" y="1758"/>
                </a:lnTo>
                <a:lnTo>
                  <a:pt x="4856" y="1762"/>
                </a:lnTo>
                <a:lnTo>
                  <a:pt x="4856" y="1769"/>
                </a:lnTo>
                <a:lnTo>
                  <a:pt x="4856" y="1776"/>
                </a:lnTo>
                <a:lnTo>
                  <a:pt x="4857" y="1779"/>
                </a:lnTo>
                <a:lnTo>
                  <a:pt x="4858" y="1783"/>
                </a:lnTo>
                <a:lnTo>
                  <a:pt x="4859" y="1785"/>
                </a:lnTo>
                <a:lnTo>
                  <a:pt x="4861" y="1791"/>
                </a:lnTo>
                <a:lnTo>
                  <a:pt x="4866" y="1791"/>
                </a:lnTo>
                <a:lnTo>
                  <a:pt x="4868" y="1798"/>
                </a:lnTo>
                <a:lnTo>
                  <a:pt x="4868" y="1804"/>
                </a:lnTo>
                <a:lnTo>
                  <a:pt x="4869" y="1810"/>
                </a:lnTo>
                <a:lnTo>
                  <a:pt x="4869" y="1816"/>
                </a:lnTo>
                <a:lnTo>
                  <a:pt x="4872" y="1816"/>
                </a:lnTo>
                <a:lnTo>
                  <a:pt x="4872" y="1819"/>
                </a:lnTo>
                <a:lnTo>
                  <a:pt x="4871" y="1822"/>
                </a:lnTo>
                <a:lnTo>
                  <a:pt x="4870" y="1825"/>
                </a:lnTo>
                <a:lnTo>
                  <a:pt x="4869" y="1827"/>
                </a:lnTo>
                <a:lnTo>
                  <a:pt x="4867" y="1830"/>
                </a:lnTo>
                <a:lnTo>
                  <a:pt x="4866" y="1833"/>
                </a:lnTo>
                <a:lnTo>
                  <a:pt x="4875" y="1836"/>
                </a:lnTo>
                <a:lnTo>
                  <a:pt x="4877" y="1847"/>
                </a:lnTo>
                <a:lnTo>
                  <a:pt x="4877" y="1852"/>
                </a:lnTo>
                <a:lnTo>
                  <a:pt x="4877" y="1858"/>
                </a:lnTo>
                <a:lnTo>
                  <a:pt x="4875" y="1858"/>
                </a:lnTo>
                <a:lnTo>
                  <a:pt x="4875" y="1870"/>
                </a:lnTo>
                <a:lnTo>
                  <a:pt x="4875" y="1884"/>
                </a:lnTo>
                <a:lnTo>
                  <a:pt x="4874" y="1886"/>
                </a:lnTo>
                <a:lnTo>
                  <a:pt x="4873" y="1887"/>
                </a:lnTo>
                <a:lnTo>
                  <a:pt x="4870" y="1892"/>
                </a:lnTo>
                <a:lnTo>
                  <a:pt x="4867" y="1897"/>
                </a:lnTo>
                <a:lnTo>
                  <a:pt x="4866" y="1900"/>
                </a:lnTo>
                <a:lnTo>
                  <a:pt x="4866" y="1903"/>
                </a:lnTo>
                <a:lnTo>
                  <a:pt x="4867" y="1906"/>
                </a:lnTo>
                <a:lnTo>
                  <a:pt x="4868" y="1908"/>
                </a:lnTo>
                <a:lnTo>
                  <a:pt x="4871" y="1914"/>
                </a:lnTo>
                <a:lnTo>
                  <a:pt x="4882" y="1926"/>
                </a:lnTo>
                <a:lnTo>
                  <a:pt x="4888" y="1932"/>
                </a:lnTo>
                <a:lnTo>
                  <a:pt x="4893" y="1939"/>
                </a:lnTo>
                <a:lnTo>
                  <a:pt x="4897" y="1945"/>
                </a:lnTo>
                <a:lnTo>
                  <a:pt x="4899" y="1948"/>
                </a:lnTo>
                <a:lnTo>
                  <a:pt x="4900" y="1951"/>
                </a:lnTo>
                <a:lnTo>
                  <a:pt x="4902" y="1960"/>
                </a:lnTo>
                <a:lnTo>
                  <a:pt x="4902" y="1967"/>
                </a:lnTo>
                <a:lnTo>
                  <a:pt x="4902" y="1980"/>
                </a:lnTo>
                <a:lnTo>
                  <a:pt x="4902" y="1986"/>
                </a:lnTo>
                <a:lnTo>
                  <a:pt x="4903" y="1994"/>
                </a:lnTo>
                <a:lnTo>
                  <a:pt x="4906" y="1994"/>
                </a:lnTo>
                <a:lnTo>
                  <a:pt x="4908" y="2008"/>
                </a:lnTo>
                <a:lnTo>
                  <a:pt x="4909" y="2015"/>
                </a:lnTo>
                <a:lnTo>
                  <a:pt x="4910" y="2019"/>
                </a:lnTo>
                <a:lnTo>
                  <a:pt x="4911" y="2022"/>
                </a:lnTo>
                <a:lnTo>
                  <a:pt x="4915" y="2025"/>
                </a:lnTo>
                <a:lnTo>
                  <a:pt x="4918" y="2028"/>
                </a:lnTo>
                <a:lnTo>
                  <a:pt x="4920" y="2030"/>
                </a:lnTo>
                <a:lnTo>
                  <a:pt x="4920" y="2033"/>
                </a:lnTo>
                <a:lnTo>
                  <a:pt x="4919" y="2036"/>
                </a:lnTo>
                <a:lnTo>
                  <a:pt x="4919" y="2039"/>
                </a:lnTo>
                <a:lnTo>
                  <a:pt x="4920" y="2041"/>
                </a:lnTo>
                <a:lnTo>
                  <a:pt x="4920" y="2042"/>
                </a:lnTo>
                <a:lnTo>
                  <a:pt x="4922" y="2043"/>
                </a:lnTo>
                <a:lnTo>
                  <a:pt x="4925" y="2044"/>
                </a:lnTo>
                <a:lnTo>
                  <a:pt x="4928" y="2045"/>
                </a:lnTo>
                <a:lnTo>
                  <a:pt x="4931" y="2047"/>
                </a:lnTo>
                <a:lnTo>
                  <a:pt x="4940" y="2057"/>
                </a:lnTo>
                <a:lnTo>
                  <a:pt x="4944" y="2060"/>
                </a:lnTo>
                <a:lnTo>
                  <a:pt x="4947" y="2062"/>
                </a:lnTo>
                <a:lnTo>
                  <a:pt x="4951" y="2064"/>
                </a:lnTo>
                <a:lnTo>
                  <a:pt x="4956" y="2064"/>
                </a:lnTo>
                <a:lnTo>
                  <a:pt x="4962" y="2063"/>
                </a:lnTo>
                <a:lnTo>
                  <a:pt x="4970" y="2061"/>
                </a:lnTo>
                <a:lnTo>
                  <a:pt x="4969" y="2055"/>
                </a:lnTo>
                <a:lnTo>
                  <a:pt x="4968" y="2050"/>
                </a:lnTo>
                <a:lnTo>
                  <a:pt x="4967" y="2044"/>
                </a:lnTo>
                <a:lnTo>
                  <a:pt x="4965" y="2039"/>
                </a:lnTo>
                <a:lnTo>
                  <a:pt x="4959" y="2039"/>
                </a:lnTo>
                <a:lnTo>
                  <a:pt x="4958" y="2028"/>
                </a:lnTo>
                <a:lnTo>
                  <a:pt x="4956" y="2016"/>
                </a:lnTo>
                <a:lnTo>
                  <a:pt x="4959" y="2016"/>
                </a:lnTo>
                <a:lnTo>
                  <a:pt x="4959" y="2010"/>
                </a:lnTo>
                <a:lnTo>
                  <a:pt x="4958" y="2003"/>
                </a:lnTo>
                <a:lnTo>
                  <a:pt x="4957" y="1997"/>
                </a:lnTo>
                <a:lnTo>
                  <a:pt x="4955" y="1990"/>
                </a:lnTo>
                <a:lnTo>
                  <a:pt x="4953" y="1984"/>
                </a:lnTo>
                <a:lnTo>
                  <a:pt x="4951" y="1978"/>
                </a:lnTo>
                <a:lnTo>
                  <a:pt x="4948" y="1973"/>
                </a:lnTo>
                <a:lnTo>
                  <a:pt x="4945" y="1968"/>
                </a:lnTo>
                <a:lnTo>
                  <a:pt x="4944" y="1967"/>
                </a:lnTo>
                <a:lnTo>
                  <a:pt x="4942" y="1966"/>
                </a:lnTo>
                <a:lnTo>
                  <a:pt x="4938" y="1964"/>
                </a:lnTo>
                <a:lnTo>
                  <a:pt x="4934" y="1962"/>
                </a:lnTo>
                <a:lnTo>
                  <a:pt x="4931" y="1960"/>
                </a:lnTo>
                <a:lnTo>
                  <a:pt x="4929" y="1957"/>
                </a:lnTo>
                <a:lnTo>
                  <a:pt x="4928" y="1955"/>
                </a:lnTo>
                <a:lnTo>
                  <a:pt x="4926" y="1949"/>
                </a:lnTo>
                <a:lnTo>
                  <a:pt x="4923" y="1944"/>
                </a:lnTo>
                <a:lnTo>
                  <a:pt x="4922" y="1942"/>
                </a:lnTo>
                <a:lnTo>
                  <a:pt x="4920" y="1940"/>
                </a:lnTo>
                <a:lnTo>
                  <a:pt x="4918" y="1939"/>
                </a:lnTo>
                <a:lnTo>
                  <a:pt x="4916" y="1938"/>
                </a:lnTo>
                <a:lnTo>
                  <a:pt x="4912" y="1938"/>
                </a:lnTo>
                <a:lnTo>
                  <a:pt x="4908" y="1936"/>
                </a:lnTo>
                <a:lnTo>
                  <a:pt x="4907" y="1936"/>
                </a:lnTo>
                <a:lnTo>
                  <a:pt x="4906" y="1934"/>
                </a:lnTo>
                <a:lnTo>
                  <a:pt x="4904" y="1932"/>
                </a:lnTo>
                <a:lnTo>
                  <a:pt x="4903" y="1929"/>
                </a:lnTo>
                <a:lnTo>
                  <a:pt x="4902" y="1924"/>
                </a:lnTo>
                <a:lnTo>
                  <a:pt x="4902" y="1918"/>
                </a:lnTo>
                <a:lnTo>
                  <a:pt x="4901" y="1915"/>
                </a:lnTo>
                <a:lnTo>
                  <a:pt x="4900" y="1912"/>
                </a:lnTo>
                <a:lnTo>
                  <a:pt x="4892" y="1912"/>
                </a:lnTo>
                <a:lnTo>
                  <a:pt x="4890" y="1906"/>
                </a:lnTo>
                <a:lnTo>
                  <a:pt x="4889" y="1902"/>
                </a:lnTo>
                <a:lnTo>
                  <a:pt x="4888" y="1899"/>
                </a:lnTo>
                <a:lnTo>
                  <a:pt x="4886" y="1895"/>
                </a:lnTo>
                <a:lnTo>
                  <a:pt x="4883" y="1895"/>
                </a:lnTo>
                <a:lnTo>
                  <a:pt x="4883" y="1891"/>
                </a:lnTo>
                <a:lnTo>
                  <a:pt x="4882" y="1888"/>
                </a:lnTo>
                <a:lnTo>
                  <a:pt x="4883" y="1879"/>
                </a:lnTo>
                <a:lnTo>
                  <a:pt x="4885" y="1870"/>
                </a:lnTo>
                <a:lnTo>
                  <a:pt x="4887" y="1861"/>
                </a:lnTo>
                <a:lnTo>
                  <a:pt x="4893" y="1844"/>
                </a:lnTo>
                <a:lnTo>
                  <a:pt x="4897" y="1830"/>
                </a:lnTo>
                <a:lnTo>
                  <a:pt x="4894" y="1808"/>
                </a:lnTo>
                <a:lnTo>
                  <a:pt x="4894" y="1802"/>
                </a:lnTo>
                <a:lnTo>
                  <a:pt x="4900" y="1801"/>
                </a:lnTo>
                <a:lnTo>
                  <a:pt x="4908" y="1799"/>
                </a:lnTo>
                <a:lnTo>
                  <a:pt x="4909" y="1802"/>
                </a:lnTo>
                <a:lnTo>
                  <a:pt x="4910" y="1802"/>
                </a:lnTo>
                <a:lnTo>
                  <a:pt x="4911" y="1802"/>
                </a:lnTo>
                <a:lnTo>
                  <a:pt x="4914" y="1802"/>
                </a:lnTo>
                <a:lnTo>
                  <a:pt x="4914" y="1807"/>
                </a:lnTo>
                <a:lnTo>
                  <a:pt x="4914" y="1810"/>
                </a:lnTo>
                <a:lnTo>
                  <a:pt x="4915" y="1814"/>
                </a:lnTo>
                <a:lnTo>
                  <a:pt x="4916" y="1815"/>
                </a:lnTo>
                <a:lnTo>
                  <a:pt x="4917" y="1816"/>
                </a:lnTo>
                <a:lnTo>
                  <a:pt x="4918" y="1817"/>
                </a:lnTo>
                <a:lnTo>
                  <a:pt x="4920" y="1817"/>
                </a:lnTo>
                <a:lnTo>
                  <a:pt x="4922" y="1817"/>
                </a:lnTo>
                <a:lnTo>
                  <a:pt x="4924" y="1816"/>
                </a:lnTo>
                <a:lnTo>
                  <a:pt x="4931" y="1813"/>
                </a:lnTo>
                <a:lnTo>
                  <a:pt x="4931" y="1814"/>
                </a:lnTo>
                <a:lnTo>
                  <a:pt x="4931" y="1815"/>
                </a:lnTo>
                <a:lnTo>
                  <a:pt x="4931" y="1817"/>
                </a:lnTo>
                <a:lnTo>
                  <a:pt x="4931" y="1820"/>
                </a:lnTo>
                <a:lnTo>
                  <a:pt x="4931" y="1822"/>
                </a:lnTo>
                <a:lnTo>
                  <a:pt x="4932" y="1823"/>
                </a:lnTo>
                <a:lnTo>
                  <a:pt x="4933" y="1824"/>
                </a:lnTo>
                <a:lnTo>
                  <a:pt x="4936" y="1825"/>
                </a:lnTo>
                <a:lnTo>
                  <a:pt x="4940" y="1826"/>
                </a:lnTo>
                <a:lnTo>
                  <a:pt x="4941" y="1827"/>
                </a:lnTo>
                <a:lnTo>
                  <a:pt x="4942" y="1828"/>
                </a:lnTo>
                <a:lnTo>
                  <a:pt x="4943" y="1829"/>
                </a:lnTo>
                <a:lnTo>
                  <a:pt x="4942" y="1832"/>
                </a:lnTo>
                <a:lnTo>
                  <a:pt x="4942" y="1834"/>
                </a:lnTo>
                <a:lnTo>
                  <a:pt x="4942" y="1836"/>
                </a:lnTo>
                <a:lnTo>
                  <a:pt x="4945" y="1836"/>
                </a:lnTo>
                <a:lnTo>
                  <a:pt x="4950" y="1847"/>
                </a:lnTo>
                <a:lnTo>
                  <a:pt x="4956" y="1858"/>
                </a:lnTo>
                <a:lnTo>
                  <a:pt x="4958" y="1857"/>
                </a:lnTo>
                <a:lnTo>
                  <a:pt x="4960" y="1856"/>
                </a:lnTo>
                <a:lnTo>
                  <a:pt x="4962" y="1855"/>
                </a:lnTo>
                <a:lnTo>
                  <a:pt x="4963" y="1855"/>
                </a:lnTo>
                <a:lnTo>
                  <a:pt x="4965" y="1856"/>
                </a:lnTo>
                <a:lnTo>
                  <a:pt x="4962" y="1864"/>
                </a:lnTo>
                <a:lnTo>
                  <a:pt x="4973" y="1868"/>
                </a:lnTo>
                <a:lnTo>
                  <a:pt x="4976" y="1868"/>
                </a:lnTo>
                <a:lnTo>
                  <a:pt x="4979" y="1870"/>
                </a:lnTo>
                <a:lnTo>
                  <a:pt x="4978" y="1880"/>
                </a:lnTo>
                <a:lnTo>
                  <a:pt x="4977" y="1884"/>
                </a:lnTo>
                <a:lnTo>
                  <a:pt x="4977" y="1889"/>
                </a:lnTo>
                <a:lnTo>
                  <a:pt x="4978" y="1892"/>
                </a:lnTo>
                <a:lnTo>
                  <a:pt x="4979" y="1896"/>
                </a:lnTo>
                <a:lnTo>
                  <a:pt x="4980" y="1897"/>
                </a:lnTo>
                <a:lnTo>
                  <a:pt x="4981" y="1898"/>
                </a:lnTo>
                <a:lnTo>
                  <a:pt x="4982" y="1900"/>
                </a:lnTo>
                <a:lnTo>
                  <a:pt x="4984" y="1901"/>
                </a:lnTo>
                <a:lnTo>
                  <a:pt x="4985" y="1901"/>
                </a:lnTo>
                <a:lnTo>
                  <a:pt x="4985" y="1902"/>
                </a:lnTo>
                <a:lnTo>
                  <a:pt x="4983" y="1903"/>
                </a:lnTo>
                <a:lnTo>
                  <a:pt x="4982" y="1904"/>
                </a:lnTo>
                <a:lnTo>
                  <a:pt x="4981" y="1905"/>
                </a:lnTo>
                <a:lnTo>
                  <a:pt x="4982" y="1906"/>
                </a:lnTo>
                <a:lnTo>
                  <a:pt x="4984" y="1904"/>
                </a:lnTo>
                <a:lnTo>
                  <a:pt x="4987" y="1903"/>
                </a:lnTo>
                <a:lnTo>
                  <a:pt x="4993" y="1901"/>
                </a:lnTo>
                <a:lnTo>
                  <a:pt x="4993" y="1895"/>
                </a:lnTo>
                <a:lnTo>
                  <a:pt x="4995" y="1895"/>
                </a:lnTo>
                <a:lnTo>
                  <a:pt x="4997" y="1895"/>
                </a:lnTo>
                <a:lnTo>
                  <a:pt x="4999" y="1895"/>
                </a:lnTo>
                <a:lnTo>
                  <a:pt x="5000" y="1895"/>
                </a:lnTo>
                <a:lnTo>
                  <a:pt x="5001" y="1895"/>
                </a:lnTo>
                <a:lnTo>
                  <a:pt x="5000" y="1893"/>
                </a:lnTo>
                <a:lnTo>
                  <a:pt x="4998" y="1889"/>
                </a:lnTo>
                <a:lnTo>
                  <a:pt x="4997" y="1884"/>
                </a:lnTo>
                <a:lnTo>
                  <a:pt x="4997" y="1882"/>
                </a:lnTo>
                <a:lnTo>
                  <a:pt x="4998" y="1881"/>
                </a:lnTo>
                <a:lnTo>
                  <a:pt x="5002" y="1884"/>
                </a:lnTo>
                <a:lnTo>
                  <a:pt x="5005" y="1886"/>
                </a:lnTo>
                <a:lnTo>
                  <a:pt x="5007" y="1887"/>
                </a:lnTo>
                <a:lnTo>
                  <a:pt x="5007" y="1885"/>
                </a:lnTo>
                <a:lnTo>
                  <a:pt x="5008" y="1883"/>
                </a:lnTo>
                <a:lnTo>
                  <a:pt x="5010" y="1878"/>
                </a:lnTo>
                <a:lnTo>
                  <a:pt x="5005" y="1876"/>
                </a:lnTo>
                <a:lnTo>
                  <a:pt x="5003" y="1875"/>
                </a:lnTo>
                <a:lnTo>
                  <a:pt x="5001" y="1873"/>
                </a:lnTo>
                <a:lnTo>
                  <a:pt x="4998" y="1868"/>
                </a:lnTo>
                <a:lnTo>
                  <a:pt x="4997" y="1865"/>
                </a:lnTo>
                <a:lnTo>
                  <a:pt x="4999" y="1865"/>
                </a:lnTo>
                <a:lnTo>
                  <a:pt x="5004" y="1867"/>
                </a:lnTo>
                <a:lnTo>
                  <a:pt x="5004" y="1870"/>
                </a:lnTo>
                <a:lnTo>
                  <a:pt x="5016" y="1870"/>
                </a:lnTo>
                <a:lnTo>
                  <a:pt x="5024" y="1870"/>
                </a:lnTo>
                <a:lnTo>
                  <a:pt x="5022" y="1867"/>
                </a:lnTo>
                <a:lnTo>
                  <a:pt x="5021" y="1865"/>
                </a:lnTo>
                <a:lnTo>
                  <a:pt x="5021" y="1864"/>
                </a:lnTo>
                <a:lnTo>
                  <a:pt x="5025" y="1863"/>
                </a:lnTo>
                <a:lnTo>
                  <a:pt x="5027" y="1864"/>
                </a:lnTo>
                <a:lnTo>
                  <a:pt x="5028" y="1864"/>
                </a:lnTo>
                <a:lnTo>
                  <a:pt x="5029" y="1864"/>
                </a:lnTo>
                <a:lnTo>
                  <a:pt x="5035" y="1861"/>
                </a:lnTo>
                <a:lnTo>
                  <a:pt x="5041" y="1858"/>
                </a:lnTo>
                <a:lnTo>
                  <a:pt x="5046" y="1854"/>
                </a:lnTo>
                <a:lnTo>
                  <a:pt x="5051" y="1850"/>
                </a:lnTo>
                <a:lnTo>
                  <a:pt x="5055" y="1846"/>
                </a:lnTo>
                <a:lnTo>
                  <a:pt x="5058" y="1842"/>
                </a:lnTo>
                <a:lnTo>
                  <a:pt x="5061" y="1838"/>
                </a:lnTo>
                <a:lnTo>
                  <a:pt x="5063" y="1833"/>
                </a:lnTo>
                <a:lnTo>
                  <a:pt x="5064" y="1828"/>
                </a:lnTo>
                <a:lnTo>
                  <a:pt x="5065" y="1823"/>
                </a:lnTo>
                <a:lnTo>
                  <a:pt x="5066" y="1818"/>
                </a:lnTo>
                <a:lnTo>
                  <a:pt x="5066" y="1812"/>
                </a:lnTo>
                <a:lnTo>
                  <a:pt x="5065" y="1806"/>
                </a:lnTo>
                <a:lnTo>
                  <a:pt x="5063" y="1794"/>
                </a:lnTo>
                <a:lnTo>
                  <a:pt x="5060" y="1780"/>
                </a:lnTo>
                <a:lnTo>
                  <a:pt x="5055" y="1757"/>
                </a:lnTo>
                <a:lnTo>
                  <a:pt x="5054" y="1756"/>
                </a:lnTo>
                <a:lnTo>
                  <a:pt x="5052" y="1755"/>
                </a:lnTo>
                <a:lnTo>
                  <a:pt x="5049" y="1753"/>
                </a:lnTo>
                <a:lnTo>
                  <a:pt x="5045" y="1751"/>
                </a:lnTo>
                <a:lnTo>
                  <a:pt x="5044" y="1750"/>
                </a:lnTo>
                <a:lnTo>
                  <a:pt x="5043" y="1749"/>
                </a:lnTo>
                <a:lnTo>
                  <a:pt x="5043" y="1746"/>
                </a:lnTo>
                <a:lnTo>
                  <a:pt x="5044" y="1743"/>
                </a:lnTo>
                <a:lnTo>
                  <a:pt x="5044" y="1740"/>
                </a:lnTo>
                <a:lnTo>
                  <a:pt x="5043" y="1738"/>
                </a:lnTo>
                <a:lnTo>
                  <a:pt x="5035" y="1730"/>
                </a:lnTo>
                <a:lnTo>
                  <a:pt x="5030" y="1725"/>
                </a:lnTo>
                <a:lnTo>
                  <a:pt x="5028" y="1722"/>
                </a:lnTo>
                <a:lnTo>
                  <a:pt x="5027" y="1721"/>
                </a:lnTo>
                <a:lnTo>
                  <a:pt x="5026" y="1719"/>
                </a:lnTo>
                <a:lnTo>
                  <a:pt x="5027" y="1716"/>
                </a:lnTo>
                <a:lnTo>
                  <a:pt x="5027" y="1714"/>
                </a:lnTo>
                <a:lnTo>
                  <a:pt x="5027" y="1713"/>
                </a:lnTo>
                <a:lnTo>
                  <a:pt x="5027" y="1712"/>
                </a:lnTo>
                <a:lnTo>
                  <a:pt x="5025" y="1711"/>
                </a:lnTo>
                <a:lnTo>
                  <a:pt x="5024" y="1710"/>
                </a:lnTo>
                <a:lnTo>
                  <a:pt x="5020" y="1709"/>
                </a:lnTo>
                <a:lnTo>
                  <a:pt x="5015" y="1708"/>
                </a:lnTo>
                <a:lnTo>
                  <a:pt x="5012" y="1707"/>
                </a:lnTo>
                <a:lnTo>
                  <a:pt x="5012" y="1705"/>
                </a:lnTo>
                <a:lnTo>
                  <a:pt x="5011" y="1704"/>
                </a:lnTo>
                <a:lnTo>
                  <a:pt x="5011" y="1701"/>
                </a:lnTo>
                <a:lnTo>
                  <a:pt x="5011" y="1698"/>
                </a:lnTo>
                <a:lnTo>
                  <a:pt x="5010" y="1695"/>
                </a:lnTo>
                <a:lnTo>
                  <a:pt x="5008" y="1694"/>
                </a:lnTo>
                <a:lnTo>
                  <a:pt x="5005" y="1692"/>
                </a:lnTo>
                <a:lnTo>
                  <a:pt x="5003" y="1691"/>
                </a:lnTo>
                <a:lnTo>
                  <a:pt x="5001" y="1690"/>
                </a:lnTo>
                <a:lnTo>
                  <a:pt x="4999" y="1686"/>
                </a:lnTo>
                <a:lnTo>
                  <a:pt x="4998" y="1681"/>
                </a:lnTo>
                <a:lnTo>
                  <a:pt x="4997" y="1676"/>
                </a:lnTo>
                <a:lnTo>
                  <a:pt x="4997" y="1671"/>
                </a:lnTo>
                <a:lnTo>
                  <a:pt x="4997" y="1666"/>
                </a:lnTo>
                <a:lnTo>
                  <a:pt x="4998" y="1660"/>
                </a:lnTo>
                <a:lnTo>
                  <a:pt x="4999" y="1655"/>
                </a:lnTo>
                <a:lnTo>
                  <a:pt x="5001" y="1650"/>
                </a:lnTo>
                <a:lnTo>
                  <a:pt x="5003" y="1649"/>
                </a:lnTo>
                <a:lnTo>
                  <a:pt x="5005" y="1649"/>
                </a:lnTo>
                <a:lnTo>
                  <a:pt x="5008" y="1648"/>
                </a:lnTo>
                <a:lnTo>
                  <a:pt x="5010" y="1647"/>
                </a:lnTo>
                <a:lnTo>
                  <a:pt x="5011" y="1645"/>
                </a:lnTo>
                <a:lnTo>
                  <a:pt x="5013" y="1643"/>
                </a:lnTo>
                <a:lnTo>
                  <a:pt x="5015" y="1638"/>
                </a:lnTo>
                <a:lnTo>
                  <a:pt x="5018" y="1632"/>
                </a:lnTo>
                <a:lnTo>
                  <a:pt x="5019" y="1630"/>
                </a:lnTo>
                <a:lnTo>
                  <a:pt x="5021" y="1628"/>
                </a:lnTo>
                <a:lnTo>
                  <a:pt x="5030" y="1619"/>
                </a:lnTo>
                <a:lnTo>
                  <a:pt x="5035" y="1616"/>
                </a:lnTo>
                <a:lnTo>
                  <a:pt x="5040" y="1613"/>
                </a:lnTo>
                <a:lnTo>
                  <a:pt x="5044" y="1612"/>
                </a:lnTo>
                <a:lnTo>
                  <a:pt x="5047" y="1611"/>
                </a:lnTo>
                <a:lnTo>
                  <a:pt x="5054" y="1609"/>
                </a:lnTo>
                <a:lnTo>
                  <a:pt x="5062" y="1608"/>
                </a:lnTo>
                <a:lnTo>
                  <a:pt x="5072" y="1608"/>
                </a:lnTo>
                <a:lnTo>
                  <a:pt x="5069" y="1619"/>
                </a:lnTo>
                <a:lnTo>
                  <a:pt x="5070" y="1626"/>
                </a:lnTo>
                <a:lnTo>
                  <a:pt x="5070" y="1629"/>
                </a:lnTo>
                <a:lnTo>
                  <a:pt x="5072" y="1633"/>
                </a:lnTo>
                <a:lnTo>
                  <a:pt x="5077" y="1642"/>
                </a:lnTo>
                <a:lnTo>
                  <a:pt x="5081" y="1639"/>
                </a:lnTo>
                <a:lnTo>
                  <a:pt x="5083" y="1638"/>
                </a:lnTo>
                <a:lnTo>
                  <a:pt x="5084" y="1638"/>
                </a:lnTo>
                <a:lnTo>
                  <a:pt x="5086" y="1639"/>
                </a:lnTo>
                <a:lnTo>
                  <a:pt x="5085" y="1635"/>
                </a:lnTo>
                <a:lnTo>
                  <a:pt x="5086" y="1631"/>
                </a:lnTo>
                <a:lnTo>
                  <a:pt x="5085" y="1631"/>
                </a:lnTo>
                <a:lnTo>
                  <a:pt x="5084" y="1631"/>
                </a:lnTo>
                <a:lnTo>
                  <a:pt x="5082" y="1629"/>
                </a:lnTo>
                <a:lnTo>
                  <a:pt x="5080" y="1625"/>
                </a:lnTo>
                <a:lnTo>
                  <a:pt x="5084" y="1623"/>
                </a:lnTo>
                <a:lnTo>
                  <a:pt x="5088" y="1621"/>
                </a:lnTo>
                <a:lnTo>
                  <a:pt x="5097" y="1617"/>
                </a:lnTo>
                <a:lnTo>
                  <a:pt x="5098" y="1615"/>
                </a:lnTo>
                <a:lnTo>
                  <a:pt x="5100" y="1612"/>
                </a:lnTo>
                <a:lnTo>
                  <a:pt x="5101" y="1610"/>
                </a:lnTo>
                <a:lnTo>
                  <a:pt x="5102" y="1608"/>
                </a:lnTo>
                <a:lnTo>
                  <a:pt x="5106" y="1607"/>
                </a:lnTo>
                <a:lnTo>
                  <a:pt x="5110" y="1606"/>
                </a:lnTo>
                <a:lnTo>
                  <a:pt x="5117" y="1605"/>
                </a:lnTo>
                <a:lnTo>
                  <a:pt x="5125" y="1605"/>
                </a:lnTo>
                <a:lnTo>
                  <a:pt x="5129" y="1604"/>
                </a:lnTo>
                <a:lnTo>
                  <a:pt x="5133" y="1602"/>
                </a:lnTo>
                <a:lnTo>
                  <a:pt x="5135" y="1601"/>
                </a:lnTo>
                <a:lnTo>
                  <a:pt x="5137" y="1599"/>
                </a:lnTo>
                <a:lnTo>
                  <a:pt x="5140" y="1595"/>
                </a:lnTo>
                <a:lnTo>
                  <a:pt x="5145" y="1586"/>
                </a:lnTo>
                <a:lnTo>
                  <a:pt x="5153" y="1594"/>
                </a:lnTo>
                <a:lnTo>
                  <a:pt x="5155" y="1593"/>
                </a:lnTo>
                <a:lnTo>
                  <a:pt x="5158" y="1591"/>
                </a:lnTo>
                <a:lnTo>
                  <a:pt x="5161" y="1589"/>
                </a:lnTo>
                <a:lnTo>
                  <a:pt x="5162" y="1588"/>
                </a:lnTo>
                <a:lnTo>
                  <a:pt x="5168" y="1587"/>
                </a:lnTo>
                <a:lnTo>
                  <a:pt x="5173" y="1586"/>
                </a:lnTo>
                <a:lnTo>
                  <a:pt x="5178" y="1586"/>
                </a:lnTo>
                <a:lnTo>
                  <a:pt x="5184" y="1586"/>
                </a:lnTo>
                <a:lnTo>
                  <a:pt x="5190" y="1583"/>
                </a:lnTo>
                <a:lnTo>
                  <a:pt x="5190" y="1580"/>
                </a:lnTo>
                <a:lnTo>
                  <a:pt x="5190" y="1576"/>
                </a:lnTo>
                <a:lnTo>
                  <a:pt x="5190" y="1569"/>
                </a:lnTo>
                <a:lnTo>
                  <a:pt x="5204" y="1561"/>
                </a:lnTo>
                <a:lnTo>
                  <a:pt x="5218" y="1555"/>
                </a:lnTo>
                <a:lnTo>
                  <a:pt x="5217" y="1549"/>
                </a:lnTo>
                <a:lnTo>
                  <a:pt x="5218" y="1543"/>
                </a:lnTo>
                <a:lnTo>
                  <a:pt x="5220" y="1542"/>
                </a:lnTo>
                <a:lnTo>
                  <a:pt x="5223" y="1542"/>
                </a:lnTo>
                <a:lnTo>
                  <a:pt x="5228" y="1542"/>
                </a:lnTo>
                <a:lnTo>
                  <a:pt x="5233" y="1542"/>
                </a:lnTo>
                <a:lnTo>
                  <a:pt x="5235" y="1542"/>
                </a:lnTo>
                <a:lnTo>
                  <a:pt x="5237" y="1541"/>
                </a:lnTo>
                <a:lnTo>
                  <a:pt x="5235" y="1532"/>
                </a:lnTo>
                <a:lnTo>
                  <a:pt x="5239" y="1530"/>
                </a:lnTo>
                <a:lnTo>
                  <a:pt x="5241" y="1529"/>
                </a:lnTo>
                <a:lnTo>
                  <a:pt x="5240" y="1529"/>
                </a:lnTo>
                <a:lnTo>
                  <a:pt x="5237" y="1529"/>
                </a:lnTo>
                <a:lnTo>
                  <a:pt x="5237" y="1524"/>
                </a:lnTo>
                <a:lnTo>
                  <a:pt x="5243" y="1524"/>
                </a:lnTo>
                <a:lnTo>
                  <a:pt x="5246" y="1524"/>
                </a:lnTo>
                <a:lnTo>
                  <a:pt x="5249" y="1524"/>
                </a:lnTo>
                <a:lnTo>
                  <a:pt x="5248" y="1517"/>
                </a:lnTo>
                <a:lnTo>
                  <a:pt x="5249" y="1511"/>
                </a:lnTo>
                <a:lnTo>
                  <a:pt x="5249" y="1507"/>
                </a:lnTo>
                <a:lnTo>
                  <a:pt x="5249" y="1504"/>
                </a:lnTo>
                <a:lnTo>
                  <a:pt x="5247" y="1503"/>
                </a:lnTo>
                <a:lnTo>
                  <a:pt x="5245" y="1502"/>
                </a:lnTo>
                <a:lnTo>
                  <a:pt x="5244" y="1501"/>
                </a:lnTo>
                <a:lnTo>
                  <a:pt x="5243" y="1500"/>
                </a:lnTo>
                <a:lnTo>
                  <a:pt x="5243" y="1498"/>
                </a:lnTo>
                <a:lnTo>
                  <a:pt x="5246" y="1498"/>
                </a:lnTo>
                <a:lnTo>
                  <a:pt x="5247" y="1495"/>
                </a:lnTo>
                <a:lnTo>
                  <a:pt x="5247" y="1492"/>
                </a:lnTo>
                <a:lnTo>
                  <a:pt x="5247" y="1488"/>
                </a:lnTo>
                <a:lnTo>
                  <a:pt x="5249" y="1484"/>
                </a:lnTo>
                <a:lnTo>
                  <a:pt x="5250" y="1484"/>
                </a:lnTo>
                <a:lnTo>
                  <a:pt x="5253" y="1484"/>
                </a:lnTo>
                <a:lnTo>
                  <a:pt x="5255" y="1484"/>
                </a:lnTo>
                <a:lnTo>
                  <a:pt x="5257" y="1484"/>
                </a:lnTo>
                <a:lnTo>
                  <a:pt x="5259" y="1482"/>
                </a:lnTo>
                <a:lnTo>
                  <a:pt x="5261" y="1479"/>
                </a:lnTo>
                <a:lnTo>
                  <a:pt x="5263" y="1475"/>
                </a:lnTo>
                <a:lnTo>
                  <a:pt x="5266" y="1473"/>
                </a:lnTo>
                <a:lnTo>
                  <a:pt x="5268" y="1473"/>
                </a:lnTo>
                <a:lnTo>
                  <a:pt x="5269" y="1472"/>
                </a:lnTo>
                <a:lnTo>
                  <a:pt x="5269" y="1471"/>
                </a:lnTo>
                <a:lnTo>
                  <a:pt x="5269" y="1468"/>
                </a:lnTo>
                <a:lnTo>
                  <a:pt x="5268" y="1464"/>
                </a:lnTo>
                <a:lnTo>
                  <a:pt x="5268" y="1462"/>
                </a:lnTo>
                <a:lnTo>
                  <a:pt x="5270" y="1460"/>
                </a:lnTo>
                <a:lnTo>
                  <a:pt x="5272" y="1457"/>
                </a:lnTo>
                <a:lnTo>
                  <a:pt x="5275" y="1454"/>
                </a:lnTo>
                <a:lnTo>
                  <a:pt x="5277" y="1451"/>
                </a:lnTo>
                <a:lnTo>
                  <a:pt x="5280" y="1451"/>
                </a:lnTo>
                <a:lnTo>
                  <a:pt x="5281" y="1452"/>
                </a:lnTo>
                <a:lnTo>
                  <a:pt x="5282" y="1452"/>
                </a:lnTo>
                <a:lnTo>
                  <a:pt x="5285" y="1451"/>
                </a:lnTo>
                <a:lnTo>
                  <a:pt x="5283" y="1443"/>
                </a:lnTo>
                <a:lnTo>
                  <a:pt x="5282" y="1439"/>
                </a:lnTo>
                <a:lnTo>
                  <a:pt x="5283" y="1437"/>
                </a:lnTo>
                <a:lnTo>
                  <a:pt x="5283" y="1434"/>
                </a:lnTo>
                <a:lnTo>
                  <a:pt x="5282" y="1428"/>
                </a:lnTo>
                <a:lnTo>
                  <a:pt x="5291" y="1428"/>
                </a:lnTo>
                <a:lnTo>
                  <a:pt x="5293" y="1423"/>
                </a:lnTo>
                <a:lnTo>
                  <a:pt x="5293" y="1420"/>
                </a:lnTo>
                <a:lnTo>
                  <a:pt x="5293" y="1418"/>
                </a:lnTo>
                <a:lnTo>
                  <a:pt x="5292" y="1418"/>
                </a:lnTo>
                <a:lnTo>
                  <a:pt x="5290" y="1418"/>
                </a:lnTo>
                <a:lnTo>
                  <a:pt x="5288" y="1418"/>
                </a:lnTo>
                <a:lnTo>
                  <a:pt x="5297" y="1411"/>
                </a:lnTo>
                <a:lnTo>
                  <a:pt x="5293" y="1407"/>
                </a:lnTo>
                <a:lnTo>
                  <a:pt x="5290" y="1404"/>
                </a:lnTo>
                <a:lnTo>
                  <a:pt x="5288" y="1403"/>
                </a:lnTo>
                <a:lnTo>
                  <a:pt x="5285" y="1403"/>
                </a:lnTo>
                <a:lnTo>
                  <a:pt x="5280" y="1404"/>
                </a:lnTo>
                <a:lnTo>
                  <a:pt x="5277" y="1405"/>
                </a:lnTo>
                <a:lnTo>
                  <a:pt x="5277" y="1406"/>
                </a:lnTo>
                <a:lnTo>
                  <a:pt x="5276" y="1406"/>
                </a:lnTo>
                <a:lnTo>
                  <a:pt x="5275" y="1406"/>
                </a:lnTo>
                <a:lnTo>
                  <a:pt x="5273" y="1404"/>
                </a:lnTo>
                <a:lnTo>
                  <a:pt x="5272" y="1401"/>
                </a:lnTo>
                <a:lnTo>
                  <a:pt x="5271" y="1400"/>
                </a:lnTo>
                <a:lnTo>
                  <a:pt x="5284" y="1392"/>
                </a:lnTo>
                <a:lnTo>
                  <a:pt x="5286" y="1390"/>
                </a:lnTo>
                <a:lnTo>
                  <a:pt x="5288" y="1389"/>
                </a:lnTo>
                <a:lnTo>
                  <a:pt x="5289" y="1387"/>
                </a:lnTo>
                <a:lnTo>
                  <a:pt x="5289" y="1386"/>
                </a:lnTo>
                <a:lnTo>
                  <a:pt x="5290" y="1385"/>
                </a:lnTo>
                <a:lnTo>
                  <a:pt x="5290" y="1383"/>
                </a:lnTo>
                <a:lnTo>
                  <a:pt x="5290" y="1382"/>
                </a:lnTo>
                <a:lnTo>
                  <a:pt x="5289" y="1380"/>
                </a:lnTo>
                <a:lnTo>
                  <a:pt x="5288" y="1377"/>
                </a:lnTo>
                <a:lnTo>
                  <a:pt x="5284" y="1372"/>
                </a:lnTo>
                <a:lnTo>
                  <a:pt x="5277" y="1366"/>
                </a:lnTo>
                <a:lnTo>
                  <a:pt x="5282" y="1366"/>
                </a:lnTo>
                <a:lnTo>
                  <a:pt x="5282" y="1362"/>
                </a:lnTo>
                <a:lnTo>
                  <a:pt x="5282" y="1358"/>
                </a:lnTo>
                <a:lnTo>
                  <a:pt x="5278" y="1352"/>
                </a:lnTo>
                <a:lnTo>
                  <a:pt x="5272" y="1347"/>
                </a:lnTo>
                <a:lnTo>
                  <a:pt x="5266" y="1341"/>
                </a:lnTo>
                <a:lnTo>
                  <a:pt x="5264" y="1338"/>
                </a:lnTo>
                <a:lnTo>
                  <a:pt x="5263" y="1335"/>
                </a:lnTo>
                <a:lnTo>
                  <a:pt x="5263" y="1333"/>
                </a:lnTo>
                <a:lnTo>
                  <a:pt x="5263" y="1329"/>
                </a:lnTo>
                <a:lnTo>
                  <a:pt x="5263" y="1326"/>
                </a:lnTo>
                <a:lnTo>
                  <a:pt x="5263" y="1325"/>
                </a:lnTo>
                <a:lnTo>
                  <a:pt x="5263" y="1324"/>
                </a:lnTo>
                <a:lnTo>
                  <a:pt x="5262" y="1323"/>
                </a:lnTo>
                <a:lnTo>
                  <a:pt x="5261" y="1323"/>
                </a:lnTo>
                <a:lnTo>
                  <a:pt x="5259" y="1322"/>
                </a:lnTo>
                <a:lnTo>
                  <a:pt x="5256" y="1322"/>
                </a:lnTo>
                <a:lnTo>
                  <a:pt x="5254" y="1321"/>
                </a:lnTo>
                <a:lnTo>
                  <a:pt x="5253" y="1320"/>
                </a:lnTo>
                <a:lnTo>
                  <a:pt x="5254" y="1319"/>
                </a:lnTo>
                <a:lnTo>
                  <a:pt x="5256" y="1318"/>
                </a:lnTo>
                <a:lnTo>
                  <a:pt x="5258" y="1317"/>
                </a:lnTo>
                <a:lnTo>
                  <a:pt x="5258" y="1316"/>
                </a:lnTo>
                <a:lnTo>
                  <a:pt x="5257" y="1315"/>
                </a:lnTo>
                <a:lnTo>
                  <a:pt x="5254" y="1313"/>
                </a:lnTo>
                <a:lnTo>
                  <a:pt x="5252" y="1310"/>
                </a:lnTo>
                <a:lnTo>
                  <a:pt x="5249" y="1307"/>
                </a:lnTo>
                <a:lnTo>
                  <a:pt x="5247" y="1302"/>
                </a:lnTo>
                <a:lnTo>
                  <a:pt x="5246" y="1298"/>
                </a:lnTo>
                <a:lnTo>
                  <a:pt x="5245" y="1293"/>
                </a:lnTo>
                <a:lnTo>
                  <a:pt x="5245" y="1287"/>
                </a:lnTo>
                <a:lnTo>
                  <a:pt x="5246" y="1282"/>
                </a:lnTo>
                <a:lnTo>
                  <a:pt x="5247" y="1280"/>
                </a:lnTo>
                <a:lnTo>
                  <a:pt x="5248" y="1278"/>
                </a:lnTo>
                <a:lnTo>
                  <a:pt x="5252" y="1275"/>
                </a:lnTo>
                <a:lnTo>
                  <a:pt x="5257" y="1273"/>
                </a:lnTo>
                <a:lnTo>
                  <a:pt x="5259" y="1272"/>
                </a:lnTo>
                <a:lnTo>
                  <a:pt x="5260" y="1270"/>
                </a:lnTo>
                <a:lnTo>
                  <a:pt x="5260" y="1269"/>
                </a:lnTo>
                <a:lnTo>
                  <a:pt x="5259" y="1268"/>
                </a:lnTo>
                <a:lnTo>
                  <a:pt x="5257" y="1265"/>
                </a:lnTo>
                <a:lnTo>
                  <a:pt x="5269" y="1253"/>
                </a:lnTo>
                <a:lnTo>
                  <a:pt x="5276" y="1247"/>
                </a:lnTo>
                <a:lnTo>
                  <a:pt x="5282" y="1242"/>
                </a:lnTo>
                <a:lnTo>
                  <a:pt x="5287" y="1241"/>
                </a:lnTo>
                <a:lnTo>
                  <a:pt x="5294" y="1240"/>
                </a:lnTo>
                <a:lnTo>
                  <a:pt x="5301" y="1238"/>
                </a:lnTo>
                <a:lnTo>
                  <a:pt x="5305" y="1237"/>
                </a:lnTo>
                <a:lnTo>
                  <a:pt x="5306" y="1236"/>
                </a:lnTo>
                <a:lnTo>
                  <a:pt x="5306" y="1234"/>
                </a:lnTo>
                <a:lnTo>
                  <a:pt x="5306" y="1230"/>
                </a:lnTo>
                <a:lnTo>
                  <a:pt x="5307" y="1225"/>
                </a:lnTo>
                <a:lnTo>
                  <a:pt x="5307" y="1224"/>
                </a:lnTo>
                <a:lnTo>
                  <a:pt x="5308" y="1223"/>
                </a:lnTo>
                <a:lnTo>
                  <a:pt x="5296" y="1223"/>
                </a:lnTo>
                <a:lnTo>
                  <a:pt x="5289" y="1223"/>
                </a:lnTo>
                <a:lnTo>
                  <a:pt x="5282" y="1223"/>
                </a:lnTo>
                <a:lnTo>
                  <a:pt x="5280" y="1221"/>
                </a:lnTo>
                <a:lnTo>
                  <a:pt x="5279" y="1220"/>
                </a:lnTo>
                <a:lnTo>
                  <a:pt x="5276" y="1219"/>
                </a:lnTo>
                <a:lnTo>
                  <a:pt x="5270" y="1217"/>
                </a:lnTo>
                <a:lnTo>
                  <a:pt x="5267" y="1217"/>
                </a:lnTo>
                <a:lnTo>
                  <a:pt x="5263" y="1217"/>
                </a:lnTo>
                <a:lnTo>
                  <a:pt x="5261" y="1218"/>
                </a:lnTo>
                <a:lnTo>
                  <a:pt x="5259" y="1219"/>
                </a:lnTo>
                <a:lnTo>
                  <a:pt x="5255" y="1224"/>
                </a:lnTo>
                <a:lnTo>
                  <a:pt x="5252" y="1228"/>
                </a:lnTo>
                <a:lnTo>
                  <a:pt x="5249" y="1231"/>
                </a:lnTo>
                <a:lnTo>
                  <a:pt x="5244" y="1232"/>
                </a:lnTo>
                <a:lnTo>
                  <a:pt x="5241" y="1233"/>
                </a:lnTo>
                <a:lnTo>
                  <a:pt x="5238" y="1233"/>
                </a:lnTo>
                <a:lnTo>
                  <a:pt x="5235" y="1234"/>
                </a:lnTo>
                <a:lnTo>
                  <a:pt x="5229" y="1223"/>
                </a:lnTo>
                <a:lnTo>
                  <a:pt x="5223" y="1213"/>
                </a:lnTo>
                <a:lnTo>
                  <a:pt x="5218" y="1202"/>
                </a:lnTo>
                <a:lnTo>
                  <a:pt x="5215" y="1197"/>
                </a:lnTo>
                <a:lnTo>
                  <a:pt x="5212" y="1192"/>
                </a:lnTo>
                <a:lnTo>
                  <a:pt x="5214" y="1191"/>
                </a:lnTo>
                <a:lnTo>
                  <a:pt x="5214" y="1190"/>
                </a:lnTo>
                <a:lnTo>
                  <a:pt x="5215" y="1189"/>
                </a:lnTo>
                <a:lnTo>
                  <a:pt x="5215" y="1187"/>
                </a:lnTo>
                <a:lnTo>
                  <a:pt x="5216" y="1185"/>
                </a:lnTo>
                <a:lnTo>
                  <a:pt x="5217" y="1184"/>
                </a:lnTo>
                <a:lnTo>
                  <a:pt x="5218" y="1183"/>
                </a:lnTo>
                <a:lnTo>
                  <a:pt x="5223" y="1183"/>
                </a:lnTo>
                <a:lnTo>
                  <a:pt x="5228" y="1183"/>
                </a:lnTo>
                <a:lnTo>
                  <a:pt x="5233" y="1184"/>
                </a:lnTo>
                <a:lnTo>
                  <a:pt x="5235" y="1184"/>
                </a:lnTo>
                <a:lnTo>
                  <a:pt x="5237" y="1183"/>
                </a:lnTo>
                <a:lnTo>
                  <a:pt x="5239" y="1181"/>
                </a:lnTo>
                <a:lnTo>
                  <a:pt x="5240" y="1177"/>
                </a:lnTo>
                <a:lnTo>
                  <a:pt x="5242" y="1172"/>
                </a:lnTo>
                <a:lnTo>
                  <a:pt x="5243" y="1169"/>
                </a:lnTo>
                <a:lnTo>
                  <a:pt x="5245" y="1168"/>
                </a:lnTo>
                <a:lnTo>
                  <a:pt x="5247" y="1167"/>
                </a:lnTo>
                <a:lnTo>
                  <a:pt x="5253" y="1165"/>
                </a:lnTo>
                <a:lnTo>
                  <a:pt x="5258" y="1163"/>
                </a:lnTo>
                <a:lnTo>
                  <a:pt x="5263" y="1161"/>
                </a:lnTo>
                <a:lnTo>
                  <a:pt x="5265" y="1159"/>
                </a:lnTo>
                <a:lnTo>
                  <a:pt x="5267" y="1155"/>
                </a:lnTo>
                <a:lnTo>
                  <a:pt x="5272" y="1147"/>
                </a:lnTo>
                <a:lnTo>
                  <a:pt x="5280" y="1133"/>
                </a:lnTo>
                <a:lnTo>
                  <a:pt x="5290" y="1135"/>
                </a:lnTo>
                <a:lnTo>
                  <a:pt x="5296" y="1138"/>
                </a:lnTo>
                <a:lnTo>
                  <a:pt x="5300" y="1140"/>
                </a:lnTo>
                <a:lnTo>
                  <a:pt x="5300" y="1141"/>
                </a:lnTo>
                <a:lnTo>
                  <a:pt x="5301" y="1142"/>
                </a:lnTo>
                <a:lnTo>
                  <a:pt x="5300" y="1145"/>
                </a:lnTo>
                <a:lnTo>
                  <a:pt x="5298" y="1148"/>
                </a:lnTo>
                <a:lnTo>
                  <a:pt x="5294" y="1154"/>
                </a:lnTo>
                <a:lnTo>
                  <a:pt x="5291" y="1161"/>
                </a:lnTo>
                <a:lnTo>
                  <a:pt x="5288" y="1166"/>
                </a:lnTo>
                <a:lnTo>
                  <a:pt x="5285" y="1175"/>
                </a:lnTo>
                <a:lnTo>
                  <a:pt x="5284" y="1179"/>
                </a:lnTo>
                <a:lnTo>
                  <a:pt x="5284" y="1180"/>
                </a:lnTo>
                <a:lnTo>
                  <a:pt x="5284" y="1181"/>
                </a:lnTo>
                <a:lnTo>
                  <a:pt x="5285" y="1181"/>
                </a:lnTo>
                <a:lnTo>
                  <a:pt x="5286" y="1181"/>
                </a:lnTo>
                <a:lnTo>
                  <a:pt x="5291" y="1178"/>
                </a:lnTo>
                <a:lnTo>
                  <a:pt x="5289" y="1180"/>
                </a:lnTo>
                <a:lnTo>
                  <a:pt x="5287" y="1186"/>
                </a:lnTo>
                <a:lnTo>
                  <a:pt x="5286" y="1189"/>
                </a:lnTo>
                <a:lnTo>
                  <a:pt x="5286" y="1191"/>
                </a:lnTo>
                <a:lnTo>
                  <a:pt x="5286" y="1192"/>
                </a:lnTo>
                <a:lnTo>
                  <a:pt x="5288" y="1192"/>
                </a:lnTo>
                <a:lnTo>
                  <a:pt x="5290" y="1191"/>
                </a:lnTo>
                <a:lnTo>
                  <a:pt x="5292" y="1189"/>
                </a:lnTo>
                <a:lnTo>
                  <a:pt x="5297" y="1184"/>
                </a:lnTo>
                <a:lnTo>
                  <a:pt x="5307" y="1173"/>
                </a:lnTo>
                <a:lnTo>
                  <a:pt x="5313" y="1168"/>
                </a:lnTo>
                <a:lnTo>
                  <a:pt x="5317" y="1166"/>
                </a:lnTo>
                <a:lnTo>
                  <a:pt x="5320" y="1164"/>
                </a:lnTo>
                <a:lnTo>
                  <a:pt x="5326" y="1161"/>
                </a:lnTo>
                <a:lnTo>
                  <a:pt x="5330" y="1161"/>
                </a:lnTo>
                <a:lnTo>
                  <a:pt x="5333" y="1161"/>
                </a:lnTo>
                <a:lnTo>
                  <a:pt x="5335" y="1162"/>
                </a:lnTo>
                <a:lnTo>
                  <a:pt x="5337" y="1164"/>
                </a:lnTo>
                <a:lnTo>
                  <a:pt x="5339" y="1165"/>
                </a:lnTo>
                <a:lnTo>
                  <a:pt x="5341" y="1166"/>
                </a:lnTo>
                <a:lnTo>
                  <a:pt x="5344" y="1166"/>
                </a:lnTo>
                <a:lnTo>
                  <a:pt x="5347" y="1165"/>
                </a:lnTo>
                <a:lnTo>
                  <a:pt x="5351" y="1168"/>
                </a:lnTo>
                <a:lnTo>
                  <a:pt x="5354" y="1170"/>
                </a:lnTo>
                <a:lnTo>
                  <a:pt x="5356" y="1172"/>
                </a:lnTo>
                <a:lnTo>
                  <a:pt x="5356" y="1174"/>
                </a:lnTo>
                <a:lnTo>
                  <a:pt x="5356" y="1176"/>
                </a:lnTo>
                <a:lnTo>
                  <a:pt x="5355" y="1179"/>
                </a:lnTo>
                <a:lnTo>
                  <a:pt x="5353" y="1181"/>
                </a:lnTo>
                <a:lnTo>
                  <a:pt x="5353" y="1183"/>
                </a:lnTo>
                <a:lnTo>
                  <a:pt x="5354" y="1185"/>
                </a:lnTo>
                <a:lnTo>
                  <a:pt x="5356" y="1187"/>
                </a:lnTo>
                <a:lnTo>
                  <a:pt x="5358" y="1189"/>
                </a:lnTo>
                <a:lnTo>
                  <a:pt x="5358" y="1191"/>
                </a:lnTo>
                <a:lnTo>
                  <a:pt x="5358" y="1192"/>
                </a:lnTo>
                <a:lnTo>
                  <a:pt x="5350" y="1192"/>
                </a:lnTo>
                <a:lnTo>
                  <a:pt x="5349" y="1195"/>
                </a:lnTo>
                <a:lnTo>
                  <a:pt x="5348" y="1196"/>
                </a:lnTo>
                <a:lnTo>
                  <a:pt x="5347" y="1197"/>
                </a:lnTo>
                <a:lnTo>
                  <a:pt x="5344" y="1197"/>
                </a:lnTo>
                <a:lnTo>
                  <a:pt x="5345" y="1202"/>
                </a:lnTo>
                <a:lnTo>
                  <a:pt x="5344" y="1206"/>
                </a:lnTo>
                <a:lnTo>
                  <a:pt x="5347" y="1207"/>
                </a:lnTo>
                <a:lnTo>
                  <a:pt x="5350" y="1207"/>
                </a:lnTo>
                <a:lnTo>
                  <a:pt x="5353" y="1207"/>
                </a:lnTo>
                <a:lnTo>
                  <a:pt x="5354" y="1208"/>
                </a:lnTo>
                <a:lnTo>
                  <a:pt x="5356" y="1209"/>
                </a:lnTo>
                <a:lnTo>
                  <a:pt x="5353" y="1217"/>
                </a:lnTo>
                <a:lnTo>
                  <a:pt x="5360" y="1218"/>
                </a:lnTo>
                <a:lnTo>
                  <a:pt x="5364" y="1218"/>
                </a:lnTo>
                <a:lnTo>
                  <a:pt x="5365" y="1218"/>
                </a:lnTo>
                <a:lnTo>
                  <a:pt x="5364" y="1217"/>
                </a:lnTo>
                <a:lnTo>
                  <a:pt x="5372" y="1217"/>
                </a:lnTo>
                <a:lnTo>
                  <a:pt x="5381" y="1217"/>
                </a:lnTo>
                <a:lnTo>
                  <a:pt x="5384" y="1226"/>
                </a:lnTo>
                <a:lnTo>
                  <a:pt x="5385" y="1231"/>
                </a:lnTo>
                <a:lnTo>
                  <a:pt x="5385" y="1233"/>
                </a:lnTo>
                <a:lnTo>
                  <a:pt x="5384" y="1235"/>
                </a:lnTo>
                <a:lnTo>
                  <a:pt x="5382" y="1237"/>
                </a:lnTo>
                <a:lnTo>
                  <a:pt x="5378" y="1240"/>
                </a:lnTo>
                <a:lnTo>
                  <a:pt x="5387" y="1248"/>
                </a:lnTo>
                <a:lnTo>
                  <a:pt x="5387" y="1249"/>
                </a:lnTo>
                <a:lnTo>
                  <a:pt x="5386" y="1251"/>
                </a:lnTo>
                <a:lnTo>
                  <a:pt x="5384" y="1254"/>
                </a:lnTo>
                <a:lnTo>
                  <a:pt x="5383" y="1254"/>
                </a:lnTo>
                <a:lnTo>
                  <a:pt x="5383" y="1256"/>
                </a:lnTo>
                <a:lnTo>
                  <a:pt x="5383" y="1259"/>
                </a:lnTo>
                <a:lnTo>
                  <a:pt x="5384" y="1262"/>
                </a:lnTo>
                <a:lnTo>
                  <a:pt x="5384" y="1261"/>
                </a:lnTo>
                <a:lnTo>
                  <a:pt x="5385" y="1262"/>
                </a:lnTo>
                <a:lnTo>
                  <a:pt x="5385" y="1263"/>
                </a:lnTo>
                <a:lnTo>
                  <a:pt x="5386" y="1266"/>
                </a:lnTo>
                <a:lnTo>
                  <a:pt x="5387" y="1273"/>
                </a:lnTo>
                <a:lnTo>
                  <a:pt x="5385" y="1274"/>
                </a:lnTo>
                <a:lnTo>
                  <a:pt x="5382" y="1275"/>
                </a:lnTo>
                <a:lnTo>
                  <a:pt x="5378" y="1276"/>
                </a:lnTo>
                <a:lnTo>
                  <a:pt x="5377" y="1285"/>
                </a:lnTo>
                <a:lnTo>
                  <a:pt x="5377" y="1292"/>
                </a:lnTo>
                <a:lnTo>
                  <a:pt x="5377" y="1299"/>
                </a:lnTo>
                <a:lnTo>
                  <a:pt x="5375" y="1307"/>
                </a:lnTo>
                <a:lnTo>
                  <a:pt x="5378" y="1307"/>
                </a:lnTo>
                <a:lnTo>
                  <a:pt x="5380" y="1307"/>
                </a:lnTo>
                <a:lnTo>
                  <a:pt x="5382" y="1309"/>
                </a:lnTo>
                <a:lnTo>
                  <a:pt x="5384" y="1310"/>
                </a:lnTo>
                <a:lnTo>
                  <a:pt x="5393" y="1301"/>
                </a:lnTo>
                <a:lnTo>
                  <a:pt x="5398" y="1296"/>
                </a:lnTo>
                <a:lnTo>
                  <a:pt x="5403" y="1293"/>
                </a:lnTo>
                <a:lnTo>
                  <a:pt x="5410" y="1291"/>
                </a:lnTo>
                <a:lnTo>
                  <a:pt x="5418" y="1289"/>
                </a:lnTo>
                <a:lnTo>
                  <a:pt x="5421" y="1287"/>
                </a:lnTo>
                <a:lnTo>
                  <a:pt x="5424" y="1286"/>
                </a:lnTo>
                <a:lnTo>
                  <a:pt x="5427" y="1284"/>
                </a:lnTo>
                <a:lnTo>
                  <a:pt x="5429" y="1282"/>
                </a:lnTo>
                <a:lnTo>
                  <a:pt x="5430" y="1279"/>
                </a:lnTo>
                <a:lnTo>
                  <a:pt x="5430" y="1274"/>
                </a:lnTo>
                <a:lnTo>
                  <a:pt x="5432" y="1261"/>
                </a:lnTo>
                <a:lnTo>
                  <a:pt x="5432" y="1247"/>
                </a:lnTo>
                <a:lnTo>
                  <a:pt x="5432" y="1237"/>
                </a:lnTo>
                <a:lnTo>
                  <a:pt x="5430" y="1235"/>
                </a:lnTo>
                <a:lnTo>
                  <a:pt x="5427" y="1233"/>
                </a:lnTo>
                <a:lnTo>
                  <a:pt x="5425" y="1230"/>
                </a:lnTo>
                <a:lnTo>
                  <a:pt x="5423" y="1228"/>
                </a:lnTo>
                <a:lnTo>
                  <a:pt x="5423" y="1226"/>
                </a:lnTo>
                <a:lnTo>
                  <a:pt x="5423" y="1224"/>
                </a:lnTo>
                <a:lnTo>
                  <a:pt x="5423" y="1222"/>
                </a:lnTo>
                <a:lnTo>
                  <a:pt x="5423" y="1220"/>
                </a:lnTo>
                <a:lnTo>
                  <a:pt x="5417" y="1220"/>
                </a:lnTo>
                <a:lnTo>
                  <a:pt x="5417" y="1217"/>
                </a:lnTo>
                <a:lnTo>
                  <a:pt x="5417" y="1214"/>
                </a:lnTo>
                <a:lnTo>
                  <a:pt x="5418" y="1212"/>
                </a:lnTo>
                <a:lnTo>
                  <a:pt x="5417" y="1209"/>
                </a:lnTo>
                <a:lnTo>
                  <a:pt x="5414" y="1206"/>
                </a:lnTo>
                <a:lnTo>
                  <a:pt x="5413" y="1205"/>
                </a:lnTo>
                <a:lnTo>
                  <a:pt x="5411" y="1203"/>
                </a:lnTo>
                <a:lnTo>
                  <a:pt x="5410" y="1202"/>
                </a:lnTo>
                <a:lnTo>
                  <a:pt x="5409" y="1201"/>
                </a:lnTo>
                <a:lnTo>
                  <a:pt x="5409" y="1200"/>
                </a:lnTo>
                <a:lnTo>
                  <a:pt x="5409" y="1198"/>
                </a:lnTo>
                <a:lnTo>
                  <a:pt x="5409" y="1197"/>
                </a:lnTo>
                <a:lnTo>
                  <a:pt x="5411" y="1195"/>
                </a:lnTo>
                <a:lnTo>
                  <a:pt x="5412" y="1193"/>
                </a:lnTo>
                <a:lnTo>
                  <a:pt x="5412" y="1192"/>
                </a:lnTo>
                <a:lnTo>
                  <a:pt x="5410" y="1190"/>
                </a:lnTo>
                <a:lnTo>
                  <a:pt x="5408" y="1188"/>
                </a:lnTo>
                <a:lnTo>
                  <a:pt x="5403" y="1187"/>
                </a:lnTo>
                <a:lnTo>
                  <a:pt x="5398" y="1185"/>
                </a:lnTo>
                <a:lnTo>
                  <a:pt x="5395" y="1184"/>
                </a:lnTo>
                <a:lnTo>
                  <a:pt x="5392" y="1183"/>
                </a:lnTo>
                <a:lnTo>
                  <a:pt x="5395" y="1173"/>
                </a:lnTo>
                <a:lnTo>
                  <a:pt x="5398" y="1164"/>
                </a:lnTo>
                <a:lnTo>
                  <a:pt x="5399" y="1163"/>
                </a:lnTo>
                <a:lnTo>
                  <a:pt x="5400" y="1162"/>
                </a:lnTo>
                <a:lnTo>
                  <a:pt x="5404" y="1161"/>
                </a:lnTo>
                <a:lnTo>
                  <a:pt x="5409" y="1159"/>
                </a:lnTo>
                <a:lnTo>
                  <a:pt x="5412" y="1158"/>
                </a:lnTo>
                <a:lnTo>
                  <a:pt x="5413" y="1156"/>
                </a:lnTo>
                <a:lnTo>
                  <a:pt x="5415" y="1152"/>
                </a:lnTo>
                <a:lnTo>
                  <a:pt x="5416" y="1149"/>
                </a:lnTo>
                <a:lnTo>
                  <a:pt x="5417" y="1147"/>
                </a:lnTo>
                <a:lnTo>
                  <a:pt x="5419" y="1146"/>
                </a:lnTo>
                <a:lnTo>
                  <a:pt x="5420" y="1146"/>
                </a:lnTo>
                <a:lnTo>
                  <a:pt x="5425" y="1145"/>
                </a:lnTo>
                <a:lnTo>
                  <a:pt x="5429" y="1145"/>
                </a:lnTo>
                <a:lnTo>
                  <a:pt x="5431" y="1144"/>
                </a:lnTo>
                <a:lnTo>
                  <a:pt x="5432" y="1144"/>
                </a:lnTo>
                <a:lnTo>
                  <a:pt x="5433" y="1141"/>
                </a:lnTo>
                <a:lnTo>
                  <a:pt x="5434" y="1139"/>
                </a:lnTo>
                <a:lnTo>
                  <a:pt x="5435" y="1134"/>
                </a:lnTo>
                <a:lnTo>
                  <a:pt x="5436" y="1128"/>
                </a:lnTo>
                <a:lnTo>
                  <a:pt x="5437" y="1121"/>
                </a:lnTo>
                <a:lnTo>
                  <a:pt x="5432" y="1121"/>
                </a:lnTo>
                <a:lnTo>
                  <a:pt x="5430" y="1120"/>
                </a:lnTo>
                <a:lnTo>
                  <a:pt x="5429" y="1119"/>
                </a:lnTo>
                <a:lnTo>
                  <a:pt x="5428" y="1116"/>
                </a:lnTo>
                <a:lnTo>
                  <a:pt x="5429" y="1114"/>
                </a:lnTo>
                <a:lnTo>
                  <a:pt x="5429" y="1112"/>
                </a:lnTo>
                <a:lnTo>
                  <a:pt x="5429" y="1111"/>
                </a:lnTo>
                <a:lnTo>
                  <a:pt x="5429" y="1110"/>
                </a:lnTo>
                <a:lnTo>
                  <a:pt x="5442" y="1098"/>
                </a:lnTo>
                <a:lnTo>
                  <a:pt x="5456" y="1087"/>
                </a:lnTo>
                <a:lnTo>
                  <a:pt x="5468" y="1076"/>
                </a:lnTo>
                <a:lnTo>
                  <a:pt x="5470" y="1072"/>
                </a:lnTo>
                <a:lnTo>
                  <a:pt x="5471" y="1068"/>
                </a:lnTo>
                <a:lnTo>
                  <a:pt x="5474" y="1067"/>
                </a:lnTo>
                <a:lnTo>
                  <a:pt x="5479" y="1068"/>
                </a:lnTo>
                <a:lnTo>
                  <a:pt x="5488" y="1068"/>
                </a:lnTo>
                <a:lnTo>
                  <a:pt x="5487" y="1074"/>
                </a:lnTo>
                <a:lnTo>
                  <a:pt x="5485" y="1082"/>
                </a:lnTo>
                <a:lnTo>
                  <a:pt x="5493" y="1087"/>
                </a:lnTo>
                <a:lnTo>
                  <a:pt x="5496" y="1089"/>
                </a:lnTo>
                <a:lnTo>
                  <a:pt x="5500" y="1090"/>
                </a:lnTo>
                <a:lnTo>
                  <a:pt x="5504" y="1091"/>
                </a:lnTo>
                <a:lnTo>
                  <a:pt x="5507" y="1091"/>
                </a:lnTo>
                <a:lnTo>
                  <a:pt x="5512" y="1090"/>
                </a:lnTo>
                <a:lnTo>
                  <a:pt x="5516" y="1088"/>
                </a:lnTo>
                <a:lnTo>
                  <a:pt x="5516" y="1082"/>
                </a:lnTo>
                <a:lnTo>
                  <a:pt x="5520" y="1079"/>
                </a:lnTo>
                <a:lnTo>
                  <a:pt x="5523" y="1076"/>
                </a:lnTo>
                <a:lnTo>
                  <a:pt x="5527" y="1070"/>
                </a:lnTo>
                <a:lnTo>
                  <a:pt x="5530" y="1065"/>
                </a:lnTo>
                <a:lnTo>
                  <a:pt x="5532" y="1063"/>
                </a:lnTo>
                <a:lnTo>
                  <a:pt x="5533" y="1062"/>
                </a:lnTo>
                <a:lnTo>
                  <a:pt x="5538" y="1062"/>
                </a:lnTo>
                <a:lnTo>
                  <a:pt x="5540" y="1060"/>
                </a:lnTo>
                <a:lnTo>
                  <a:pt x="5540" y="1058"/>
                </a:lnTo>
                <a:lnTo>
                  <a:pt x="5541" y="1053"/>
                </a:lnTo>
                <a:lnTo>
                  <a:pt x="5542" y="1049"/>
                </a:lnTo>
                <a:lnTo>
                  <a:pt x="5543" y="1047"/>
                </a:lnTo>
                <a:lnTo>
                  <a:pt x="5544" y="1045"/>
                </a:lnTo>
                <a:lnTo>
                  <a:pt x="5545" y="1044"/>
                </a:lnTo>
                <a:lnTo>
                  <a:pt x="5547" y="1043"/>
                </a:lnTo>
                <a:lnTo>
                  <a:pt x="5551" y="1041"/>
                </a:lnTo>
                <a:lnTo>
                  <a:pt x="5555" y="1039"/>
                </a:lnTo>
                <a:lnTo>
                  <a:pt x="5558" y="1037"/>
                </a:lnTo>
                <a:lnTo>
                  <a:pt x="5559" y="1035"/>
                </a:lnTo>
                <a:lnTo>
                  <a:pt x="5560" y="1033"/>
                </a:lnTo>
                <a:lnTo>
                  <a:pt x="5561" y="1028"/>
                </a:lnTo>
                <a:lnTo>
                  <a:pt x="5562" y="1024"/>
                </a:lnTo>
                <a:lnTo>
                  <a:pt x="5564" y="1020"/>
                </a:lnTo>
                <a:lnTo>
                  <a:pt x="5566" y="1018"/>
                </a:lnTo>
                <a:lnTo>
                  <a:pt x="5569" y="1016"/>
                </a:lnTo>
                <a:lnTo>
                  <a:pt x="5575" y="1011"/>
                </a:lnTo>
                <a:lnTo>
                  <a:pt x="5582" y="1006"/>
                </a:lnTo>
                <a:lnTo>
                  <a:pt x="5584" y="1003"/>
                </a:lnTo>
                <a:lnTo>
                  <a:pt x="5586" y="1000"/>
                </a:lnTo>
                <a:lnTo>
                  <a:pt x="5588" y="997"/>
                </a:lnTo>
                <a:lnTo>
                  <a:pt x="5589" y="992"/>
                </a:lnTo>
                <a:lnTo>
                  <a:pt x="5591" y="983"/>
                </a:lnTo>
                <a:lnTo>
                  <a:pt x="5593" y="974"/>
                </a:lnTo>
                <a:lnTo>
                  <a:pt x="5595" y="970"/>
                </a:lnTo>
                <a:lnTo>
                  <a:pt x="5597" y="967"/>
                </a:lnTo>
                <a:lnTo>
                  <a:pt x="5599" y="966"/>
                </a:lnTo>
                <a:lnTo>
                  <a:pt x="5602" y="965"/>
                </a:lnTo>
                <a:lnTo>
                  <a:pt x="5606" y="964"/>
                </a:lnTo>
                <a:lnTo>
                  <a:pt x="5607" y="962"/>
                </a:lnTo>
                <a:lnTo>
                  <a:pt x="5607" y="960"/>
                </a:lnTo>
                <a:lnTo>
                  <a:pt x="5607" y="957"/>
                </a:lnTo>
                <a:lnTo>
                  <a:pt x="5607" y="953"/>
                </a:lnTo>
                <a:lnTo>
                  <a:pt x="5608" y="951"/>
                </a:lnTo>
                <a:lnTo>
                  <a:pt x="5609" y="950"/>
                </a:lnTo>
                <a:lnTo>
                  <a:pt x="5612" y="946"/>
                </a:lnTo>
                <a:lnTo>
                  <a:pt x="5618" y="943"/>
                </a:lnTo>
                <a:lnTo>
                  <a:pt x="5623" y="939"/>
                </a:lnTo>
                <a:lnTo>
                  <a:pt x="5624" y="938"/>
                </a:lnTo>
                <a:lnTo>
                  <a:pt x="5626" y="936"/>
                </a:lnTo>
                <a:lnTo>
                  <a:pt x="5626" y="933"/>
                </a:lnTo>
                <a:lnTo>
                  <a:pt x="5625" y="930"/>
                </a:lnTo>
                <a:lnTo>
                  <a:pt x="5625" y="927"/>
                </a:lnTo>
                <a:lnTo>
                  <a:pt x="5625" y="926"/>
                </a:lnTo>
                <a:lnTo>
                  <a:pt x="5626" y="924"/>
                </a:lnTo>
                <a:lnTo>
                  <a:pt x="5631" y="924"/>
                </a:lnTo>
                <a:lnTo>
                  <a:pt x="5626" y="916"/>
                </a:lnTo>
                <a:lnTo>
                  <a:pt x="5630" y="909"/>
                </a:lnTo>
                <a:lnTo>
                  <a:pt x="5633" y="905"/>
                </a:lnTo>
                <a:lnTo>
                  <a:pt x="5634" y="903"/>
                </a:lnTo>
                <a:lnTo>
                  <a:pt x="5634" y="902"/>
                </a:lnTo>
                <a:lnTo>
                  <a:pt x="5633" y="897"/>
                </a:lnTo>
                <a:lnTo>
                  <a:pt x="5631" y="891"/>
                </a:lnTo>
                <a:lnTo>
                  <a:pt x="5629" y="885"/>
                </a:lnTo>
                <a:lnTo>
                  <a:pt x="5628" y="882"/>
                </a:lnTo>
                <a:lnTo>
                  <a:pt x="5628" y="879"/>
                </a:lnTo>
                <a:lnTo>
                  <a:pt x="5629" y="878"/>
                </a:lnTo>
                <a:lnTo>
                  <a:pt x="5631" y="876"/>
                </a:lnTo>
                <a:lnTo>
                  <a:pt x="5633" y="873"/>
                </a:lnTo>
                <a:lnTo>
                  <a:pt x="5634" y="871"/>
                </a:lnTo>
                <a:lnTo>
                  <a:pt x="5632" y="865"/>
                </a:lnTo>
                <a:lnTo>
                  <a:pt x="5631" y="863"/>
                </a:lnTo>
                <a:lnTo>
                  <a:pt x="5631" y="862"/>
                </a:lnTo>
                <a:lnTo>
                  <a:pt x="5633" y="860"/>
                </a:lnTo>
                <a:lnTo>
                  <a:pt x="5635" y="859"/>
                </a:lnTo>
                <a:lnTo>
                  <a:pt x="5638" y="857"/>
                </a:lnTo>
                <a:lnTo>
                  <a:pt x="5640" y="856"/>
                </a:lnTo>
                <a:lnTo>
                  <a:pt x="5641" y="854"/>
                </a:lnTo>
                <a:lnTo>
                  <a:pt x="5642" y="852"/>
                </a:lnTo>
                <a:lnTo>
                  <a:pt x="5643" y="848"/>
                </a:lnTo>
                <a:lnTo>
                  <a:pt x="5643" y="844"/>
                </a:lnTo>
                <a:lnTo>
                  <a:pt x="5643" y="840"/>
                </a:lnTo>
                <a:lnTo>
                  <a:pt x="5641" y="832"/>
                </a:lnTo>
                <a:lnTo>
                  <a:pt x="5640" y="822"/>
                </a:lnTo>
                <a:lnTo>
                  <a:pt x="5644" y="822"/>
                </a:lnTo>
                <a:lnTo>
                  <a:pt x="5647" y="822"/>
                </a:lnTo>
                <a:lnTo>
                  <a:pt x="5650" y="822"/>
                </a:lnTo>
                <a:lnTo>
                  <a:pt x="5654" y="822"/>
                </a:lnTo>
                <a:lnTo>
                  <a:pt x="5654" y="819"/>
                </a:lnTo>
                <a:lnTo>
                  <a:pt x="5651" y="818"/>
                </a:lnTo>
                <a:lnTo>
                  <a:pt x="5648" y="818"/>
                </a:lnTo>
                <a:lnTo>
                  <a:pt x="5646" y="817"/>
                </a:lnTo>
                <a:lnTo>
                  <a:pt x="5642" y="817"/>
                </a:lnTo>
                <a:lnTo>
                  <a:pt x="5642" y="811"/>
                </a:lnTo>
                <a:lnTo>
                  <a:pt x="5641" y="811"/>
                </a:lnTo>
                <a:lnTo>
                  <a:pt x="5640" y="811"/>
                </a:lnTo>
                <a:lnTo>
                  <a:pt x="5640" y="812"/>
                </a:lnTo>
                <a:lnTo>
                  <a:pt x="5639" y="813"/>
                </a:lnTo>
                <a:lnTo>
                  <a:pt x="5639" y="814"/>
                </a:lnTo>
                <a:lnTo>
                  <a:pt x="5638" y="814"/>
                </a:lnTo>
                <a:lnTo>
                  <a:pt x="5637" y="814"/>
                </a:lnTo>
                <a:lnTo>
                  <a:pt x="5634" y="811"/>
                </a:lnTo>
                <a:lnTo>
                  <a:pt x="5631" y="808"/>
                </a:lnTo>
                <a:lnTo>
                  <a:pt x="5626" y="800"/>
                </a:lnTo>
                <a:lnTo>
                  <a:pt x="5621" y="793"/>
                </a:lnTo>
                <a:lnTo>
                  <a:pt x="5618" y="790"/>
                </a:lnTo>
                <a:lnTo>
                  <a:pt x="5614" y="788"/>
                </a:lnTo>
                <a:lnTo>
                  <a:pt x="5605" y="786"/>
                </a:lnTo>
                <a:lnTo>
                  <a:pt x="5602" y="785"/>
                </a:lnTo>
                <a:lnTo>
                  <a:pt x="5600" y="785"/>
                </a:lnTo>
                <a:lnTo>
                  <a:pt x="5598" y="786"/>
                </a:lnTo>
                <a:lnTo>
                  <a:pt x="5597" y="787"/>
                </a:lnTo>
                <a:lnTo>
                  <a:pt x="5596" y="788"/>
                </a:lnTo>
                <a:lnTo>
                  <a:pt x="5596" y="790"/>
                </a:lnTo>
                <a:lnTo>
                  <a:pt x="5596" y="793"/>
                </a:lnTo>
                <a:lnTo>
                  <a:pt x="5597" y="796"/>
                </a:lnTo>
                <a:lnTo>
                  <a:pt x="5597" y="798"/>
                </a:lnTo>
                <a:lnTo>
                  <a:pt x="5597" y="800"/>
                </a:lnTo>
                <a:lnTo>
                  <a:pt x="5592" y="800"/>
                </a:lnTo>
                <a:lnTo>
                  <a:pt x="5593" y="798"/>
                </a:lnTo>
                <a:lnTo>
                  <a:pt x="5593" y="797"/>
                </a:lnTo>
                <a:lnTo>
                  <a:pt x="5592" y="797"/>
                </a:lnTo>
                <a:lnTo>
                  <a:pt x="5589" y="797"/>
                </a:lnTo>
                <a:lnTo>
                  <a:pt x="5587" y="800"/>
                </a:lnTo>
                <a:lnTo>
                  <a:pt x="5586" y="803"/>
                </a:lnTo>
                <a:lnTo>
                  <a:pt x="5585" y="805"/>
                </a:lnTo>
                <a:lnTo>
                  <a:pt x="5584" y="806"/>
                </a:lnTo>
                <a:lnTo>
                  <a:pt x="5582" y="807"/>
                </a:lnTo>
                <a:lnTo>
                  <a:pt x="5581" y="808"/>
                </a:lnTo>
                <a:lnTo>
                  <a:pt x="5579" y="808"/>
                </a:lnTo>
                <a:lnTo>
                  <a:pt x="5577" y="808"/>
                </a:lnTo>
                <a:lnTo>
                  <a:pt x="5576" y="807"/>
                </a:lnTo>
                <a:lnTo>
                  <a:pt x="5575" y="806"/>
                </a:lnTo>
                <a:lnTo>
                  <a:pt x="5574" y="805"/>
                </a:lnTo>
                <a:lnTo>
                  <a:pt x="5575" y="804"/>
                </a:lnTo>
                <a:lnTo>
                  <a:pt x="5576" y="803"/>
                </a:lnTo>
                <a:lnTo>
                  <a:pt x="5578" y="802"/>
                </a:lnTo>
                <a:lnTo>
                  <a:pt x="5581" y="794"/>
                </a:lnTo>
                <a:lnTo>
                  <a:pt x="5579" y="794"/>
                </a:lnTo>
                <a:lnTo>
                  <a:pt x="5578" y="794"/>
                </a:lnTo>
                <a:lnTo>
                  <a:pt x="5576" y="791"/>
                </a:lnTo>
                <a:lnTo>
                  <a:pt x="5575" y="789"/>
                </a:lnTo>
                <a:lnTo>
                  <a:pt x="5574" y="788"/>
                </a:lnTo>
                <a:lnTo>
                  <a:pt x="5572" y="788"/>
                </a:lnTo>
                <a:lnTo>
                  <a:pt x="5572" y="794"/>
                </a:lnTo>
                <a:lnTo>
                  <a:pt x="5571" y="794"/>
                </a:lnTo>
                <a:lnTo>
                  <a:pt x="5570" y="794"/>
                </a:lnTo>
                <a:lnTo>
                  <a:pt x="5569" y="794"/>
                </a:lnTo>
                <a:lnTo>
                  <a:pt x="5569" y="795"/>
                </a:lnTo>
                <a:lnTo>
                  <a:pt x="5569" y="800"/>
                </a:lnTo>
                <a:lnTo>
                  <a:pt x="5564" y="800"/>
                </a:lnTo>
                <a:lnTo>
                  <a:pt x="5564" y="772"/>
                </a:lnTo>
                <a:lnTo>
                  <a:pt x="5550" y="772"/>
                </a:lnTo>
                <a:lnTo>
                  <a:pt x="5543" y="772"/>
                </a:lnTo>
                <a:lnTo>
                  <a:pt x="5536" y="772"/>
                </a:lnTo>
                <a:lnTo>
                  <a:pt x="5537" y="768"/>
                </a:lnTo>
                <a:lnTo>
                  <a:pt x="5538" y="764"/>
                </a:lnTo>
                <a:lnTo>
                  <a:pt x="5539" y="761"/>
                </a:lnTo>
                <a:lnTo>
                  <a:pt x="5540" y="759"/>
                </a:lnTo>
                <a:lnTo>
                  <a:pt x="5541" y="757"/>
                </a:lnTo>
                <a:lnTo>
                  <a:pt x="5575" y="726"/>
                </a:lnTo>
                <a:lnTo>
                  <a:pt x="5581" y="726"/>
                </a:lnTo>
                <a:lnTo>
                  <a:pt x="5581" y="725"/>
                </a:lnTo>
                <a:lnTo>
                  <a:pt x="5581" y="722"/>
                </a:lnTo>
                <a:lnTo>
                  <a:pt x="5580" y="720"/>
                </a:lnTo>
                <a:lnTo>
                  <a:pt x="5581" y="718"/>
                </a:lnTo>
                <a:lnTo>
                  <a:pt x="5582" y="717"/>
                </a:lnTo>
                <a:lnTo>
                  <a:pt x="5585" y="717"/>
                </a:lnTo>
                <a:lnTo>
                  <a:pt x="5587" y="716"/>
                </a:lnTo>
                <a:lnTo>
                  <a:pt x="5588" y="716"/>
                </a:lnTo>
                <a:lnTo>
                  <a:pt x="5589" y="715"/>
                </a:lnTo>
                <a:lnTo>
                  <a:pt x="5591" y="712"/>
                </a:lnTo>
                <a:lnTo>
                  <a:pt x="5592" y="709"/>
                </a:lnTo>
                <a:lnTo>
                  <a:pt x="5593" y="706"/>
                </a:lnTo>
                <a:lnTo>
                  <a:pt x="5593" y="703"/>
                </a:lnTo>
                <a:lnTo>
                  <a:pt x="5594" y="697"/>
                </a:lnTo>
                <a:lnTo>
                  <a:pt x="5595" y="693"/>
                </a:lnTo>
                <a:lnTo>
                  <a:pt x="5597" y="695"/>
                </a:lnTo>
                <a:lnTo>
                  <a:pt x="5599" y="696"/>
                </a:lnTo>
                <a:lnTo>
                  <a:pt x="5600" y="696"/>
                </a:lnTo>
                <a:lnTo>
                  <a:pt x="5603" y="693"/>
                </a:lnTo>
                <a:lnTo>
                  <a:pt x="5605" y="690"/>
                </a:lnTo>
                <a:lnTo>
                  <a:pt x="5607" y="687"/>
                </a:lnTo>
                <a:lnTo>
                  <a:pt x="5609" y="684"/>
                </a:lnTo>
                <a:lnTo>
                  <a:pt x="5626" y="676"/>
                </a:lnTo>
                <a:lnTo>
                  <a:pt x="5626" y="671"/>
                </a:lnTo>
                <a:lnTo>
                  <a:pt x="5626" y="667"/>
                </a:lnTo>
                <a:lnTo>
                  <a:pt x="5628" y="667"/>
                </a:lnTo>
                <a:lnTo>
                  <a:pt x="5631" y="668"/>
                </a:lnTo>
                <a:lnTo>
                  <a:pt x="5635" y="668"/>
                </a:lnTo>
                <a:lnTo>
                  <a:pt x="5636" y="668"/>
                </a:lnTo>
                <a:lnTo>
                  <a:pt x="5637" y="667"/>
                </a:lnTo>
                <a:lnTo>
                  <a:pt x="5638" y="664"/>
                </a:lnTo>
                <a:lnTo>
                  <a:pt x="5639" y="659"/>
                </a:lnTo>
                <a:lnTo>
                  <a:pt x="5639" y="655"/>
                </a:lnTo>
                <a:lnTo>
                  <a:pt x="5639" y="653"/>
                </a:lnTo>
                <a:lnTo>
                  <a:pt x="5639" y="652"/>
                </a:lnTo>
                <a:lnTo>
                  <a:pt x="5640" y="651"/>
                </a:lnTo>
                <a:lnTo>
                  <a:pt x="5641" y="648"/>
                </a:lnTo>
                <a:lnTo>
                  <a:pt x="5644" y="644"/>
                </a:lnTo>
                <a:lnTo>
                  <a:pt x="5652" y="635"/>
                </a:lnTo>
                <a:lnTo>
                  <a:pt x="5661" y="627"/>
                </a:lnTo>
                <a:lnTo>
                  <a:pt x="5668" y="622"/>
                </a:lnTo>
                <a:lnTo>
                  <a:pt x="5668" y="620"/>
                </a:lnTo>
                <a:lnTo>
                  <a:pt x="5672" y="620"/>
                </a:lnTo>
                <a:lnTo>
                  <a:pt x="5676" y="620"/>
                </a:lnTo>
                <a:lnTo>
                  <a:pt x="5677" y="619"/>
                </a:lnTo>
                <a:lnTo>
                  <a:pt x="5677" y="618"/>
                </a:lnTo>
                <a:lnTo>
                  <a:pt x="5676" y="615"/>
                </a:lnTo>
                <a:lnTo>
                  <a:pt x="5676" y="613"/>
                </a:lnTo>
                <a:lnTo>
                  <a:pt x="5676" y="612"/>
                </a:lnTo>
                <a:lnTo>
                  <a:pt x="5676" y="611"/>
                </a:lnTo>
                <a:lnTo>
                  <a:pt x="5679" y="611"/>
                </a:lnTo>
                <a:lnTo>
                  <a:pt x="5681" y="612"/>
                </a:lnTo>
                <a:lnTo>
                  <a:pt x="5683" y="613"/>
                </a:lnTo>
                <a:lnTo>
                  <a:pt x="5684" y="615"/>
                </a:lnTo>
                <a:lnTo>
                  <a:pt x="5687" y="618"/>
                </a:lnTo>
                <a:lnTo>
                  <a:pt x="5687" y="620"/>
                </a:lnTo>
                <a:lnTo>
                  <a:pt x="5692" y="620"/>
                </a:lnTo>
                <a:lnTo>
                  <a:pt x="5697" y="620"/>
                </a:lnTo>
                <a:lnTo>
                  <a:pt x="5711" y="620"/>
                </a:lnTo>
                <a:lnTo>
                  <a:pt x="5726" y="619"/>
                </a:lnTo>
                <a:lnTo>
                  <a:pt x="5736" y="620"/>
                </a:lnTo>
                <a:lnTo>
                  <a:pt x="5735" y="621"/>
                </a:lnTo>
                <a:lnTo>
                  <a:pt x="5735" y="622"/>
                </a:lnTo>
                <a:lnTo>
                  <a:pt x="5735" y="625"/>
                </a:lnTo>
                <a:lnTo>
                  <a:pt x="5736" y="631"/>
                </a:lnTo>
                <a:lnTo>
                  <a:pt x="5738" y="630"/>
                </a:lnTo>
                <a:lnTo>
                  <a:pt x="5741" y="629"/>
                </a:lnTo>
                <a:lnTo>
                  <a:pt x="5743" y="629"/>
                </a:lnTo>
                <a:lnTo>
                  <a:pt x="5745" y="628"/>
                </a:lnTo>
                <a:lnTo>
                  <a:pt x="5745" y="627"/>
                </a:lnTo>
                <a:lnTo>
                  <a:pt x="5746" y="626"/>
                </a:lnTo>
                <a:lnTo>
                  <a:pt x="5746" y="624"/>
                </a:lnTo>
                <a:lnTo>
                  <a:pt x="5747" y="621"/>
                </a:lnTo>
                <a:lnTo>
                  <a:pt x="5748" y="620"/>
                </a:lnTo>
                <a:lnTo>
                  <a:pt x="5751" y="622"/>
                </a:lnTo>
                <a:lnTo>
                  <a:pt x="5753" y="624"/>
                </a:lnTo>
                <a:lnTo>
                  <a:pt x="5756" y="627"/>
                </a:lnTo>
                <a:lnTo>
                  <a:pt x="5759" y="628"/>
                </a:lnTo>
                <a:lnTo>
                  <a:pt x="5762" y="629"/>
                </a:lnTo>
                <a:lnTo>
                  <a:pt x="5765" y="628"/>
                </a:lnTo>
                <a:lnTo>
                  <a:pt x="5772" y="627"/>
                </a:lnTo>
                <a:lnTo>
                  <a:pt x="5777" y="626"/>
                </a:lnTo>
                <a:lnTo>
                  <a:pt x="5780" y="625"/>
                </a:lnTo>
                <a:lnTo>
                  <a:pt x="5781" y="625"/>
                </a:lnTo>
                <a:lnTo>
                  <a:pt x="5782" y="626"/>
                </a:lnTo>
                <a:lnTo>
                  <a:pt x="5783" y="627"/>
                </a:lnTo>
                <a:lnTo>
                  <a:pt x="5785" y="629"/>
                </a:lnTo>
                <a:lnTo>
                  <a:pt x="5786" y="630"/>
                </a:lnTo>
                <a:lnTo>
                  <a:pt x="5788" y="631"/>
                </a:lnTo>
                <a:lnTo>
                  <a:pt x="5790" y="631"/>
                </a:lnTo>
                <a:lnTo>
                  <a:pt x="5793" y="631"/>
                </a:lnTo>
                <a:lnTo>
                  <a:pt x="5793" y="611"/>
                </a:lnTo>
                <a:lnTo>
                  <a:pt x="5801" y="613"/>
                </a:lnTo>
                <a:lnTo>
                  <a:pt x="5810" y="613"/>
                </a:lnTo>
                <a:lnTo>
                  <a:pt x="5817" y="613"/>
                </a:lnTo>
                <a:lnTo>
                  <a:pt x="5820" y="613"/>
                </a:lnTo>
                <a:lnTo>
                  <a:pt x="5824" y="614"/>
                </a:lnTo>
                <a:lnTo>
                  <a:pt x="5824" y="615"/>
                </a:lnTo>
                <a:lnTo>
                  <a:pt x="5824" y="618"/>
                </a:lnTo>
                <a:lnTo>
                  <a:pt x="5824" y="619"/>
                </a:lnTo>
                <a:lnTo>
                  <a:pt x="5825" y="620"/>
                </a:lnTo>
                <a:lnTo>
                  <a:pt x="5827" y="620"/>
                </a:lnTo>
                <a:lnTo>
                  <a:pt x="5829" y="620"/>
                </a:lnTo>
                <a:lnTo>
                  <a:pt x="5829" y="614"/>
                </a:lnTo>
                <a:lnTo>
                  <a:pt x="5836" y="613"/>
                </a:lnTo>
                <a:lnTo>
                  <a:pt x="5838" y="612"/>
                </a:lnTo>
                <a:lnTo>
                  <a:pt x="5840" y="611"/>
                </a:lnTo>
                <a:lnTo>
                  <a:pt x="5842" y="614"/>
                </a:lnTo>
                <a:lnTo>
                  <a:pt x="5843" y="618"/>
                </a:lnTo>
                <a:lnTo>
                  <a:pt x="5845" y="622"/>
                </a:lnTo>
                <a:lnTo>
                  <a:pt x="5846" y="625"/>
                </a:lnTo>
                <a:lnTo>
                  <a:pt x="5849" y="625"/>
                </a:lnTo>
                <a:lnTo>
                  <a:pt x="5850" y="625"/>
                </a:lnTo>
                <a:lnTo>
                  <a:pt x="5851" y="626"/>
                </a:lnTo>
                <a:lnTo>
                  <a:pt x="5851" y="627"/>
                </a:lnTo>
                <a:lnTo>
                  <a:pt x="5851" y="629"/>
                </a:lnTo>
                <a:lnTo>
                  <a:pt x="5851" y="630"/>
                </a:lnTo>
                <a:lnTo>
                  <a:pt x="5852" y="631"/>
                </a:lnTo>
                <a:lnTo>
                  <a:pt x="5842" y="630"/>
                </a:lnTo>
                <a:lnTo>
                  <a:pt x="5837" y="630"/>
                </a:lnTo>
                <a:lnTo>
                  <a:pt x="5832" y="631"/>
                </a:lnTo>
                <a:lnTo>
                  <a:pt x="5835" y="645"/>
                </a:lnTo>
                <a:lnTo>
                  <a:pt x="5845" y="644"/>
                </a:lnTo>
                <a:lnTo>
                  <a:pt x="5850" y="644"/>
                </a:lnTo>
                <a:lnTo>
                  <a:pt x="5854" y="645"/>
                </a:lnTo>
                <a:lnTo>
                  <a:pt x="5854" y="644"/>
                </a:lnTo>
                <a:lnTo>
                  <a:pt x="5853" y="644"/>
                </a:lnTo>
                <a:lnTo>
                  <a:pt x="5854" y="642"/>
                </a:lnTo>
                <a:lnTo>
                  <a:pt x="5855" y="641"/>
                </a:lnTo>
                <a:lnTo>
                  <a:pt x="5857" y="636"/>
                </a:lnTo>
                <a:lnTo>
                  <a:pt x="5859" y="638"/>
                </a:lnTo>
                <a:lnTo>
                  <a:pt x="5861" y="640"/>
                </a:lnTo>
                <a:lnTo>
                  <a:pt x="5863" y="641"/>
                </a:lnTo>
                <a:lnTo>
                  <a:pt x="5866" y="642"/>
                </a:lnTo>
                <a:lnTo>
                  <a:pt x="5866" y="641"/>
                </a:lnTo>
                <a:lnTo>
                  <a:pt x="5866" y="640"/>
                </a:lnTo>
                <a:lnTo>
                  <a:pt x="5866" y="638"/>
                </a:lnTo>
                <a:lnTo>
                  <a:pt x="5865" y="636"/>
                </a:lnTo>
                <a:lnTo>
                  <a:pt x="5865" y="635"/>
                </a:lnTo>
                <a:lnTo>
                  <a:pt x="5866" y="634"/>
                </a:lnTo>
                <a:lnTo>
                  <a:pt x="5871" y="634"/>
                </a:lnTo>
                <a:lnTo>
                  <a:pt x="5874" y="625"/>
                </a:lnTo>
                <a:lnTo>
                  <a:pt x="5877" y="626"/>
                </a:lnTo>
                <a:lnTo>
                  <a:pt x="5880" y="626"/>
                </a:lnTo>
                <a:lnTo>
                  <a:pt x="5885" y="625"/>
                </a:lnTo>
                <a:lnTo>
                  <a:pt x="5891" y="625"/>
                </a:lnTo>
                <a:lnTo>
                  <a:pt x="5895" y="625"/>
                </a:lnTo>
                <a:lnTo>
                  <a:pt x="5899" y="625"/>
                </a:lnTo>
                <a:lnTo>
                  <a:pt x="5898" y="624"/>
                </a:lnTo>
                <a:lnTo>
                  <a:pt x="5899" y="623"/>
                </a:lnTo>
                <a:lnTo>
                  <a:pt x="5900" y="623"/>
                </a:lnTo>
                <a:lnTo>
                  <a:pt x="5905" y="622"/>
                </a:lnTo>
                <a:lnTo>
                  <a:pt x="5902" y="614"/>
                </a:lnTo>
                <a:lnTo>
                  <a:pt x="5898" y="614"/>
                </a:lnTo>
                <a:lnTo>
                  <a:pt x="5891" y="614"/>
                </a:lnTo>
                <a:lnTo>
                  <a:pt x="5891" y="617"/>
                </a:lnTo>
                <a:lnTo>
                  <a:pt x="5890" y="617"/>
                </a:lnTo>
                <a:lnTo>
                  <a:pt x="5888" y="617"/>
                </a:lnTo>
                <a:lnTo>
                  <a:pt x="5885" y="617"/>
                </a:lnTo>
                <a:lnTo>
                  <a:pt x="5886" y="607"/>
                </a:lnTo>
                <a:lnTo>
                  <a:pt x="5886" y="602"/>
                </a:lnTo>
                <a:lnTo>
                  <a:pt x="5885" y="597"/>
                </a:lnTo>
                <a:lnTo>
                  <a:pt x="5888" y="599"/>
                </a:lnTo>
                <a:lnTo>
                  <a:pt x="5890" y="600"/>
                </a:lnTo>
                <a:lnTo>
                  <a:pt x="5891" y="600"/>
                </a:lnTo>
                <a:lnTo>
                  <a:pt x="5892" y="598"/>
                </a:lnTo>
                <a:lnTo>
                  <a:pt x="5892" y="596"/>
                </a:lnTo>
                <a:lnTo>
                  <a:pt x="5892" y="592"/>
                </a:lnTo>
                <a:lnTo>
                  <a:pt x="5892" y="589"/>
                </a:lnTo>
                <a:lnTo>
                  <a:pt x="5893" y="587"/>
                </a:lnTo>
                <a:lnTo>
                  <a:pt x="5894" y="586"/>
                </a:lnTo>
                <a:lnTo>
                  <a:pt x="5895" y="585"/>
                </a:lnTo>
                <a:lnTo>
                  <a:pt x="5897" y="583"/>
                </a:lnTo>
                <a:lnTo>
                  <a:pt x="5900" y="582"/>
                </a:lnTo>
                <a:lnTo>
                  <a:pt x="5908" y="579"/>
                </a:lnTo>
                <a:lnTo>
                  <a:pt x="5915" y="576"/>
                </a:lnTo>
                <a:lnTo>
                  <a:pt x="5919" y="574"/>
                </a:lnTo>
                <a:lnTo>
                  <a:pt x="5922" y="572"/>
                </a:lnTo>
                <a:lnTo>
                  <a:pt x="5922" y="570"/>
                </a:lnTo>
                <a:lnTo>
                  <a:pt x="5922" y="568"/>
                </a:lnTo>
                <a:lnTo>
                  <a:pt x="5922" y="565"/>
                </a:lnTo>
                <a:lnTo>
                  <a:pt x="5922" y="563"/>
                </a:lnTo>
                <a:lnTo>
                  <a:pt x="5925" y="563"/>
                </a:lnTo>
                <a:lnTo>
                  <a:pt x="5927" y="561"/>
                </a:lnTo>
                <a:lnTo>
                  <a:pt x="5930" y="557"/>
                </a:lnTo>
                <a:lnTo>
                  <a:pt x="5933" y="552"/>
                </a:lnTo>
                <a:lnTo>
                  <a:pt x="5936" y="550"/>
                </a:lnTo>
                <a:lnTo>
                  <a:pt x="5940" y="549"/>
                </a:lnTo>
                <a:lnTo>
                  <a:pt x="5943" y="548"/>
                </a:lnTo>
                <a:lnTo>
                  <a:pt x="5946" y="548"/>
                </a:lnTo>
                <a:lnTo>
                  <a:pt x="5953" y="547"/>
                </a:lnTo>
                <a:lnTo>
                  <a:pt x="5961" y="546"/>
                </a:lnTo>
                <a:lnTo>
                  <a:pt x="5965" y="545"/>
                </a:lnTo>
                <a:lnTo>
                  <a:pt x="5969" y="543"/>
                </a:lnTo>
                <a:lnTo>
                  <a:pt x="5974" y="541"/>
                </a:lnTo>
                <a:lnTo>
                  <a:pt x="5976" y="541"/>
                </a:lnTo>
                <a:lnTo>
                  <a:pt x="5978" y="541"/>
                </a:lnTo>
                <a:lnTo>
                  <a:pt x="5981" y="549"/>
                </a:lnTo>
                <a:lnTo>
                  <a:pt x="5983" y="550"/>
                </a:lnTo>
                <a:lnTo>
                  <a:pt x="5985" y="551"/>
                </a:lnTo>
                <a:lnTo>
                  <a:pt x="5988" y="551"/>
                </a:lnTo>
                <a:lnTo>
                  <a:pt x="5989" y="552"/>
                </a:lnTo>
                <a:lnTo>
                  <a:pt x="5989" y="549"/>
                </a:lnTo>
                <a:lnTo>
                  <a:pt x="6001" y="544"/>
                </a:lnTo>
                <a:lnTo>
                  <a:pt x="5998" y="550"/>
                </a:lnTo>
                <a:lnTo>
                  <a:pt x="5997" y="557"/>
                </a:lnTo>
                <a:lnTo>
                  <a:pt x="5996" y="559"/>
                </a:lnTo>
                <a:lnTo>
                  <a:pt x="5994" y="562"/>
                </a:lnTo>
                <a:lnTo>
                  <a:pt x="5992" y="564"/>
                </a:lnTo>
                <a:lnTo>
                  <a:pt x="5989" y="566"/>
                </a:lnTo>
                <a:lnTo>
                  <a:pt x="5989" y="567"/>
                </a:lnTo>
                <a:lnTo>
                  <a:pt x="5990" y="568"/>
                </a:lnTo>
                <a:lnTo>
                  <a:pt x="5992" y="570"/>
                </a:lnTo>
                <a:lnTo>
                  <a:pt x="5992" y="571"/>
                </a:lnTo>
                <a:lnTo>
                  <a:pt x="5992" y="572"/>
                </a:lnTo>
                <a:lnTo>
                  <a:pt x="5997" y="570"/>
                </a:lnTo>
                <a:lnTo>
                  <a:pt x="6001" y="569"/>
                </a:lnTo>
                <a:lnTo>
                  <a:pt x="6000" y="570"/>
                </a:lnTo>
                <a:lnTo>
                  <a:pt x="6000" y="571"/>
                </a:lnTo>
                <a:lnTo>
                  <a:pt x="5999" y="575"/>
                </a:lnTo>
                <a:lnTo>
                  <a:pt x="5998" y="583"/>
                </a:lnTo>
                <a:lnTo>
                  <a:pt x="6002" y="579"/>
                </a:lnTo>
                <a:lnTo>
                  <a:pt x="6004" y="576"/>
                </a:lnTo>
                <a:lnTo>
                  <a:pt x="6006" y="575"/>
                </a:lnTo>
                <a:lnTo>
                  <a:pt x="6010" y="572"/>
                </a:lnTo>
                <a:lnTo>
                  <a:pt x="6013" y="568"/>
                </a:lnTo>
                <a:lnTo>
                  <a:pt x="6020" y="561"/>
                </a:lnTo>
                <a:lnTo>
                  <a:pt x="6026" y="553"/>
                </a:lnTo>
                <a:lnTo>
                  <a:pt x="6029" y="551"/>
                </a:lnTo>
                <a:lnTo>
                  <a:pt x="6032" y="549"/>
                </a:lnTo>
                <a:lnTo>
                  <a:pt x="6036" y="548"/>
                </a:lnTo>
                <a:lnTo>
                  <a:pt x="6040" y="547"/>
                </a:lnTo>
                <a:lnTo>
                  <a:pt x="6044" y="548"/>
                </a:lnTo>
                <a:lnTo>
                  <a:pt x="6046" y="548"/>
                </a:lnTo>
                <a:lnTo>
                  <a:pt x="6048" y="550"/>
                </a:lnTo>
                <a:lnTo>
                  <a:pt x="6049" y="551"/>
                </a:lnTo>
                <a:lnTo>
                  <a:pt x="6049" y="552"/>
                </a:lnTo>
                <a:lnTo>
                  <a:pt x="6050" y="551"/>
                </a:lnTo>
                <a:lnTo>
                  <a:pt x="6052" y="550"/>
                </a:lnTo>
                <a:lnTo>
                  <a:pt x="6053" y="549"/>
                </a:lnTo>
                <a:lnTo>
                  <a:pt x="6054" y="549"/>
                </a:lnTo>
                <a:lnTo>
                  <a:pt x="6057" y="549"/>
                </a:lnTo>
                <a:lnTo>
                  <a:pt x="6054" y="542"/>
                </a:lnTo>
                <a:lnTo>
                  <a:pt x="6054" y="540"/>
                </a:lnTo>
                <a:lnTo>
                  <a:pt x="6053" y="538"/>
                </a:lnTo>
                <a:lnTo>
                  <a:pt x="6053" y="536"/>
                </a:lnTo>
                <a:lnTo>
                  <a:pt x="6054" y="535"/>
                </a:lnTo>
                <a:lnTo>
                  <a:pt x="6053" y="536"/>
                </a:lnTo>
                <a:lnTo>
                  <a:pt x="6052" y="537"/>
                </a:lnTo>
                <a:lnTo>
                  <a:pt x="6052" y="536"/>
                </a:lnTo>
                <a:lnTo>
                  <a:pt x="6052" y="534"/>
                </a:lnTo>
                <a:lnTo>
                  <a:pt x="6051" y="530"/>
                </a:lnTo>
                <a:lnTo>
                  <a:pt x="6063" y="520"/>
                </a:lnTo>
                <a:lnTo>
                  <a:pt x="6067" y="518"/>
                </a:lnTo>
                <a:lnTo>
                  <a:pt x="6070" y="517"/>
                </a:lnTo>
                <a:lnTo>
                  <a:pt x="6073" y="518"/>
                </a:lnTo>
                <a:lnTo>
                  <a:pt x="6076" y="519"/>
                </a:lnTo>
                <a:lnTo>
                  <a:pt x="6082" y="521"/>
                </a:lnTo>
                <a:lnTo>
                  <a:pt x="6091" y="524"/>
                </a:lnTo>
                <a:lnTo>
                  <a:pt x="6091" y="527"/>
                </a:lnTo>
                <a:lnTo>
                  <a:pt x="6082" y="527"/>
                </a:lnTo>
                <a:lnTo>
                  <a:pt x="6083" y="526"/>
                </a:lnTo>
                <a:lnTo>
                  <a:pt x="6083" y="525"/>
                </a:lnTo>
                <a:lnTo>
                  <a:pt x="6082" y="525"/>
                </a:lnTo>
                <a:lnTo>
                  <a:pt x="6080" y="524"/>
                </a:lnTo>
                <a:lnTo>
                  <a:pt x="6076" y="524"/>
                </a:lnTo>
                <a:lnTo>
                  <a:pt x="6074" y="524"/>
                </a:lnTo>
                <a:lnTo>
                  <a:pt x="6071" y="530"/>
                </a:lnTo>
                <a:lnTo>
                  <a:pt x="6068" y="530"/>
                </a:lnTo>
                <a:lnTo>
                  <a:pt x="6067" y="545"/>
                </a:lnTo>
                <a:lnTo>
                  <a:pt x="6065" y="558"/>
                </a:lnTo>
                <a:lnTo>
                  <a:pt x="6064" y="562"/>
                </a:lnTo>
                <a:lnTo>
                  <a:pt x="6063" y="566"/>
                </a:lnTo>
                <a:lnTo>
                  <a:pt x="6062" y="569"/>
                </a:lnTo>
                <a:lnTo>
                  <a:pt x="6061" y="572"/>
                </a:lnTo>
                <a:lnTo>
                  <a:pt x="6059" y="573"/>
                </a:lnTo>
                <a:lnTo>
                  <a:pt x="6058" y="575"/>
                </a:lnTo>
                <a:lnTo>
                  <a:pt x="6056" y="576"/>
                </a:lnTo>
                <a:lnTo>
                  <a:pt x="6054" y="576"/>
                </a:lnTo>
                <a:lnTo>
                  <a:pt x="6049" y="577"/>
                </a:lnTo>
                <a:lnTo>
                  <a:pt x="6042" y="577"/>
                </a:lnTo>
                <a:lnTo>
                  <a:pt x="6035" y="578"/>
                </a:lnTo>
                <a:lnTo>
                  <a:pt x="6026" y="580"/>
                </a:lnTo>
                <a:lnTo>
                  <a:pt x="6026" y="583"/>
                </a:lnTo>
                <a:lnTo>
                  <a:pt x="6027" y="586"/>
                </a:lnTo>
                <a:lnTo>
                  <a:pt x="6027" y="590"/>
                </a:lnTo>
                <a:lnTo>
                  <a:pt x="6027" y="592"/>
                </a:lnTo>
                <a:lnTo>
                  <a:pt x="6026" y="594"/>
                </a:lnTo>
                <a:lnTo>
                  <a:pt x="6025" y="595"/>
                </a:lnTo>
                <a:lnTo>
                  <a:pt x="6022" y="596"/>
                </a:lnTo>
                <a:lnTo>
                  <a:pt x="6019" y="596"/>
                </a:lnTo>
                <a:lnTo>
                  <a:pt x="6018" y="597"/>
                </a:lnTo>
                <a:lnTo>
                  <a:pt x="6017" y="599"/>
                </a:lnTo>
                <a:lnTo>
                  <a:pt x="6017" y="601"/>
                </a:lnTo>
                <a:lnTo>
                  <a:pt x="6018" y="604"/>
                </a:lnTo>
                <a:lnTo>
                  <a:pt x="6018" y="606"/>
                </a:lnTo>
                <a:lnTo>
                  <a:pt x="6016" y="607"/>
                </a:lnTo>
                <a:lnTo>
                  <a:pt x="6014" y="609"/>
                </a:lnTo>
                <a:lnTo>
                  <a:pt x="6006" y="615"/>
                </a:lnTo>
                <a:lnTo>
                  <a:pt x="5997" y="621"/>
                </a:lnTo>
                <a:lnTo>
                  <a:pt x="5994" y="623"/>
                </a:lnTo>
                <a:lnTo>
                  <a:pt x="5992" y="625"/>
                </a:lnTo>
                <a:lnTo>
                  <a:pt x="5986" y="635"/>
                </a:lnTo>
                <a:lnTo>
                  <a:pt x="5980" y="644"/>
                </a:lnTo>
                <a:lnTo>
                  <a:pt x="5977" y="648"/>
                </a:lnTo>
                <a:lnTo>
                  <a:pt x="5973" y="652"/>
                </a:lnTo>
                <a:lnTo>
                  <a:pt x="5969" y="656"/>
                </a:lnTo>
                <a:lnTo>
                  <a:pt x="5967" y="657"/>
                </a:lnTo>
                <a:lnTo>
                  <a:pt x="5964" y="659"/>
                </a:lnTo>
                <a:lnTo>
                  <a:pt x="5964" y="662"/>
                </a:lnTo>
                <a:lnTo>
                  <a:pt x="5962" y="663"/>
                </a:lnTo>
                <a:lnTo>
                  <a:pt x="5961" y="663"/>
                </a:lnTo>
                <a:lnTo>
                  <a:pt x="5959" y="661"/>
                </a:lnTo>
                <a:lnTo>
                  <a:pt x="5958" y="660"/>
                </a:lnTo>
                <a:lnTo>
                  <a:pt x="5957" y="659"/>
                </a:lnTo>
                <a:lnTo>
                  <a:pt x="5956" y="659"/>
                </a:lnTo>
                <a:lnTo>
                  <a:pt x="5955" y="659"/>
                </a:lnTo>
                <a:lnTo>
                  <a:pt x="5954" y="660"/>
                </a:lnTo>
                <a:lnTo>
                  <a:pt x="5953" y="663"/>
                </a:lnTo>
                <a:lnTo>
                  <a:pt x="5951" y="666"/>
                </a:lnTo>
                <a:lnTo>
                  <a:pt x="5951" y="667"/>
                </a:lnTo>
                <a:lnTo>
                  <a:pt x="5950" y="667"/>
                </a:lnTo>
                <a:lnTo>
                  <a:pt x="5948" y="668"/>
                </a:lnTo>
                <a:lnTo>
                  <a:pt x="5946" y="668"/>
                </a:lnTo>
                <a:lnTo>
                  <a:pt x="5942" y="668"/>
                </a:lnTo>
                <a:lnTo>
                  <a:pt x="5937" y="667"/>
                </a:lnTo>
                <a:lnTo>
                  <a:pt x="5933" y="667"/>
                </a:lnTo>
                <a:lnTo>
                  <a:pt x="5934" y="671"/>
                </a:lnTo>
                <a:lnTo>
                  <a:pt x="5934" y="672"/>
                </a:lnTo>
                <a:lnTo>
                  <a:pt x="5936" y="672"/>
                </a:lnTo>
                <a:lnTo>
                  <a:pt x="5939" y="673"/>
                </a:lnTo>
                <a:lnTo>
                  <a:pt x="5937" y="681"/>
                </a:lnTo>
                <a:lnTo>
                  <a:pt x="5936" y="687"/>
                </a:lnTo>
                <a:lnTo>
                  <a:pt x="5935" y="690"/>
                </a:lnTo>
                <a:lnTo>
                  <a:pt x="5933" y="692"/>
                </a:lnTo>
                <a:lnTo>
                  <a:pt x="5931" y="694"/>
                </a:lnTo>
                <a:lnTo>
                  <a:pt x="5928" y="696"/>
                </a:lnTo>
                <a:lnTo>
                  <a:pt x="5925" y="696"/>
                </a:lnTo>
                <a:lnTo>
                  <a:pt x="5923" y="696"/>
                </a:lnTo>
                <a:lnTo>
                  <a:pt x="5921" y="697"/>
                </a:lnTo>
                <a:lnTo>
                  <a:pt x="5919" y="698"/>
                </a:lnTo>
                <a:lnTo>
                  <a:pt x="5917" y="701"/>
                </a:lnTo>
                <a:lnTo>
                  <a:pt x="5916" y="705"/>
                </a:lnTo>
                <a:lnTo>
                  <a:pt x="5914" y="713"/>
                </a:lnTo>
                <a:lnTo>
                  <a:pt x="5913" y="722"/>
                </a:lnTo>
                <a:lnTo>
                  <a:pt x="5912" y="732"/>
                </a:lnTo>
                <a:lnTo>
                  <a:pt x="5913" y="743"/>
                </a:lnTo>
                <a:lnTo>
                  <a:pt x="5914" y="755"/>
                </a:lnTo>
                <a:lnTo>
                  <a:pt x="5915" y="767"/>
                </a:lnTo>
                <a:lnTo>
                  <a:pt x="5917" y="780"/>
                </a:lnTo>
                <a:lnTo>
                  <a:pt x="5921" y="805"/>
                </a:lnTo>
                <a:lnTo>
                  <a:pt x="5926" y="828"/>
                </a:lnTo>
                <a:lnTo>
                  <a:pt x="5930" y="850"/>
                </a:lnTo>
                <a:lnTo>
                  <a:pt x="5933" y="868"/>
                </a:lnTo>
                <a:lnTo>
                  <a:pt x="5950" y="855"/>
                </a:lnTo>
                <a:lnTo>
                  <a:pt x="5959" y="847"/>
                </a:lnTo>
                <a:lnTo>
                  <a:pt x="5963" y="844"/>
                </a:lnTo>
                <a:lnTo>
                  <a:pt x="5964" y="842"/>
                </a:lnTo>
                <a:lnTo>
                  <a:pt x="5967" y="833"/>
                </a:lnTo>
                <a:lnTo>
                  <a:pt x="5967" y="829"/>
                </a:lnTo>
                <a:lnTo>
                  <a:pt x="5967" y="826"/>
                </a:lnTo>
                <a:lnTo>
                  <a:pt x="5966" y="819"/>
                </a:lnTo>
                <a:lnTo>
                  <a:pt x="5966" y="818"/>
                </a:lnTo>
                <a:lnTo>
                  <a:pt x="5967" y="817"/>
                </a:lnTo>
                <a:lnTo>
                  <a:pt x="5970" y="816"/>
                </a:lnTo>
                <a:lnTo>
                  <a:pt x="5987" y="811"/>
                </a:lnTo>
                <a:lnTo>
                  <a:pt x="5986" y="801"/>
                </a:lnTo>
                <a:lnTo>
                  <a:pt x="5985" y="797"/>
                </a:lnTo>
                <a:lnTo>
                  <a:pt x="5985" y="793"/>
                </a:lnTo>
                <a:lnTo>
                  <a:pt x="5986" y="790"/>
                </a:lnTo>
                <a:lnTo>
                  <a:pt x="5987" y="786"/>
                </a:lnTo>
                <a:lnTo>
                  <a:pt x="5989" y="783"/>
                </a:lnTo>
                <a:lnTo>
                  <a:pt x="5992" y="780"/>
                </a:lnTo>
                <a:lnTo>
                  <a:pt x="5998" y="777"/>
                </a:lnTo>
                <a:lnTo>
                  <a:pt x="5998" y="772"/>
                </a:lnTo>
                <a:lnTo>
                  <a:pt x="6003" y="769"/>
                </a:lnTo>
                <a:lnTo>
                  <a:pt x="6006" y="768"/>
                </a:lnTo>
                <a:lnTo>
                  <a:pt x="6009" y="768"/>
                </a:lnTo>
                <a:lnTo>
                  <a:pt x="6012" y="768"/>
                </a:lnTo>
                <a:lnTo>
                  <a:pt x="6016" y="771"/>
                </a:lnTo>
                <a:lnTo>
                  <a:pt x="6018" y="771"/>
                </a:lnTo>
                <a:lnTo>
                  <a:pt x="6020" y="772"/>
                </a:lnTo>
                <a:lnTo>
                  <a:pt x="6026" y="766"/>
                </a:lnTo>
                <a:lnTo>
                  <a:pt x="6032" y="760"/>
                </a:lnTo>
                <a:lnTo>
                  <a:pt x="6025" y="751"/>
                </a:lnTo>
                <a:lnTo>
                  <a:pt x="6023" y="747"/>
                </a:lnTo>
                <a:lnTo>
                  <a:pt x="6022" y="743"/>
                </a:lnTo>
                <a:lnTo>
                  <a:pt x="6021" y="739"/>
                </a:lnTo>
                <a:lnTo>
                  <a:pt x="6021" y="735"/>
                </a:lnTo>
                <a:lnTo>
                  <a:pt x="6021" y="732"/>
                </a:lnTo>
                <a:lnTo>
                  <a:pt x="6022" y="728"/>
                </a:lnTo>
                <a:lnTo>
                  <a:pt x="6024" y="726"/>
                </a:lnTo>
                <a:lnTo>
                  <a:pt x="6026" y="723"/>
                </a:lnTo>
                <a:lnTo>
                  <a:pt x="6029" y="721"/>
                </a:lnTo>
                <a:lnTo>
                  <a:pt x="6032" y="719"/>
                </a:lnTo>
                <a:lnTo>
                  <a:pt x="6036" y="718"/>
                </a:lnTo>
                <a:lnTo>
                  <a:pt x="6040" y="716"/>
                </a:lnTo>
                <a:lnTo>
                  <a:pt x="6046" y="716"/>
                </a:lnTo>
                <a:lnTo>
                  <a:pt x="6051" y="715"/>
                </a:lnTo>
                <a:lnTo>
                  <a:pt x="6051" y="710"/>
                </a:lnTo>
                <a:lnTo>
                  <a:pt x="6051" y="704"/>
                </a:lnTo>
                <a:lnTo>
                  <a:pt x="6050" y="704"/>
                </a:lnTo>
                <a:lnTo>
                  <a:pt x="6049" y="704"/>
                </a:lnTo>
                <a:lnTo>
                  <a:pt x="6046" y="704"/>
                </a:lnTo>
                <a:lnTo>
                  <a:pt x="6040" y="707"/>
                </a:lnTo>
                <a:lnTo>
                  <a:pt x="6038" y="702"/>
                </a:lnTo>
                <a:lnTo>
                  <a:pt x="6036" y="697"/>
                </a:lnTo>
                <a:lnTo>
                  <a:pt x="6034" y="693"/>
                </a:lnTo>
                <a:lnTo>
                  <a:pt x="6034" y="687"/>
                </a:lnTo>
                <a:lnTo>
                  <a:pt x="6037" y="687"/>
                </a:lnTo>
                <a:lnTo>
                  <a:pt x="6040" y="679"/>
                </a:lnTo>
                <a:lnTo>
                  <a:pt x="6046" y="679"/>
                </a:lnTo>
                <a:lnTo>
                  <a:pt x="6046" y="678"/>
                </a:lnTo>
                <a:lnTo>
                  <a:pt x="6046" y="676"/>
                </a:lnTo>
                <a:lnTo>
                  <a:pt x="6045" y="674"/>
                </a:lnTo>
                <a:lnTo>
                  <a:pt x="6045" y="672"/>
                </a:lnTo>
                <a:lnTo>
                  <a:pt x="6046" y="670"/>
                </a:lnTo>
                <a:lnTo>
                  <a:pt x="6047" y="671"/>
                </a:lnTo>
                <a:lnTo>
                  <a:pt x="6048" y="670"/>
                </a:lnTo>
                <a:lnTo>
                  <a:pt x="6049" y="669"/>
                </a:lnTo>
                <a:lnTo>
                  <a:pt x="6048" y="667"/>
                </a:lnTo>
                <a:lnTo>
                  <a:pt x="6049" y="665"/>
                </a:lnTo>
                <a:lnTo>
                  <a:pt x="6044" y="665"/>
                </a:lnTo>
                <a:lnTo>
                  <a:pt x="6040" y="665"/>
                </a:lnTo>
                <a:lnTo>
                  <a:pt x="6035" y="663"/>
                </a:lnTo>
                <a:lnTo>
                  <a:pt x="6029" y="662"/>
                </a:lnTo>
                <a:lnTo>
                  <a:pt x="6028" y="652"/>
                </a:lnTo>
                <a:lnTo>
                  <a:pt x="6028" y="647"/>
                </a:lnTo>
                <a:lnTo>
                  <a:pt x="6028" y="644"/>
                </a:lnTo>
                <a:lnTo>
                  <a:pt x="6029" y="642"/>
                </a:lnTo>
                <a:lnTo>
                  <a:pt x="6039" y="633"/>
                </a:lnTo>
                <a:lnTo>
                  <a:pt x="6049" y="625"/>
                </a:lnTo>
                <a:lnTo>
                  <a:pt x="6049" y="624"/>
                </a:lnTo>
                <a:lnTo>
                  <a:pt x="6049" y="623"/>
                </a:lnTo>
                <a:lnTo>
                  <a:pt x="6049" y="621"/>
                </a:lnTo>
                <a:lnTo>
                  <a:pt x="6048" y="619"/>
                </a:lnTo>
                <a:lnTo>
                  <a:pt x="6048" y="618"/>
                </a:lnTo>
                <a:lnTo>
                  <a:pt x="6049" y="617"/>
                </a:lnTo>
                <a:lnTo>
                  <a:pt x="6054" y="617"/>
                </a:lnTo>
                <a:lnTo>
                  <a:pt x="6054" y="613"/>
                </a:lnTo>
                <a:lnTo>
                  <a:pt x="6054" y="612"/>
                </a:lnTo>
                <a:lnTo>
                  <a:pt x="6053" y="612"/>
                </a:lnTo>
                <a:lnTo>
                  <a:pt x="6052" y="611"/>
                </a:lnTo>
                <a:lnTo>
                  <a:pt x="6051" y="610"/>
                </a:lnTo>
                <a:lnTo>
                  <a:pt x="6051" y="608"/>
                </a:lnTo>
                <a:lnTo>
                  <a:pt x="6052" y="607"/>
                </a:lnTo>
                <a:lnTo>
                  <a:pt x="6054" y="605"/>
                </a:lnTo>
                <a:lnTo>
                  <a:pt x="6056" y="603"/>
                </a:lnTo>
                <a:lnTo>
                  <a:pt x="6057" y="600"/>
                </a:lnTo>
                <a:lnTo>
                  <a:pt x="6085" y="603"/>
                </a:lnTo>
                <a:lnTo>
                  <a:pt x="6085" y="601"/>
                </a:lnTo>
                <a:lnTo>
                  <a:pt x="6085" y="599"/>
                </a:lnTo>
                <a:lnTo>
                  <a:pt x="6085" y="596"/>
                </a:lnTo>
                <a:lnTo>
                  <a:pt x="6085" y="594"/>
                </a:lnTo>
                <a:lnTo>
                  <a:pt x="6105" y="583"/>
                </a:lnTo>
                <a:lnTo>
                  <a:pt x="6103" y="589"/>
                </a:lnTo>
                <a:lnTo>
                  <a:pt x="6102" y="597"/>
                </a:lnTo>
                <a:lnTo>
                  <a:pt x="6102" y="601"/>
                </a:lnTo>
                <a:lnTo>
                  <a:pt x="6102" y="602"/>
                </a:lnTo>
                <a:lnTo>
                  <a:pt x="6102" y="603"/>
                </a:lnTo>
                <a:lnTo>
                  <a:pt x="6103" y="605"/>
                </a:lnTo>
                <a:lnTo>
                  <a:pt x="6104" y="605"/>
                </a:lnTo>
                <a:lnTo>
                  <a:pt x="6106" y="606"/>
                </a:lnTo>
                <a:lnTo>
                  <a:pt x="6108" y="606"/>
                </a:lnTo>
                <a:lnTo>
                  <a:pt x="6109" y="603"/>
                </a:lnTo>
                <a:lnTo>
                  <a:pt x="6110" y="603"/>
                </a:lnTo>
                <a:lnTo>
                  <a:pt x="6111" y="602"/>
                </a:lnTo>
                <a:lnTo>
                  <a:pt x="6112" y="602"/>
                </a:lnTo>
                <a:lnTo>
                  <a:pt x="6113" y="603"/>
                </a:lnTo>
                <a:lnTo>
                  <a:pt x="6115" y="600"/>
                </a:lnTo>
                <a:lnTo>
                  <a:pt x="6116" y="598"/>
                </a:lnTo>
                <a:lnTo>
                  <a:pt x="6119" y="592"/>
                </a:lnTo>
                <a:lnTo>
                  <a:pt x="6121" y="587"/>
                </a:lnTo>
                <a:lnTo>
                  <a:pt x="6123" y="585"/>
                </a:lnTo>
                <a:lnTo>
                  <a:pt x="6124" y="583"/>
                </a:lnTo>
                <a:lnTo>
                  <a:pt x="6130" y="579"/>
                </a:lnTo>
                <a:lnTo>
                  <a:pt x="6135" y="577"/>
                </a:lnTo>
                <a:lnTo>
                  <a:pt x="6139" y="576"/>
                </a:lnTo>
                <a:lnTo>
                  <a:pt x="6144" y="577"/>
                </a:lnTo>
                <a:lnTo>
                  <a:pt x="6149" y="578"/>
                </a:lnTo>
                <a:lnTo>
                  <a:pt x="6153" y="580"/>
                </a:lnTo>
                <a:lnTo>
                  <a:pt x="6164" y="586"/>
                </a:lnTo>
                <a:lnTo>
                  <a:pt x="6164" y="590"/>
                </a:lnTo>
                <a:lnTo>
                  <a:pt x="6164" y="594"/>
                </a:lnTo>
                <a:lnTo>
                  <a:pt x="6168" y="597"/>
                </a:lnTo>
                <a:lnTo>
                  <a:pt x="6172" y="599"/>
                </a:lnTo>
                <a:lnTo>
                  <a:pt x="6177" y="600"/>
                </a:lnTo>
                <a:lnTo>
                  <a:pt x="6181" y="603"/>
                </a:lnTo>
                <a:lnTo>
                  <a:pt x="6184" y="595"/>
                </a:lnTo>
                <a:lnTo>
                  <a:pt x="6187" y="588"/>
                </a:lnTo>
                <a:lnTo>
                  <a:pt x="6191" y="582"/>
                </a:lnTo>
                <a:lnTo>
                  <a:pt x="6193" y="580"/>
                </a:lnTo>
                <a:lnTo>
                  <a:pt x="6195" y="578"/>
                </a:lnTo>
                <a:lnTo>
                  <a:pt x="6200" y="574"/>
                </a:lnTo>
                <a:lnTo>
                  <a:pt x="6206" y="570"/>
                </a:lnTo>
                <a:lnTo>
                  <a:pt x="6212" y="567"/>
                </a:lnTo>
                <a:lnTo>
                  <a:pt x="6220" y="563"/>
                </a:lnTo>
                <a:lnTo>
                  <a:pt x="6220" y="559"/>
                </a:lnTo>
                <a:lnTo>
                  <a:pt x="6220" y="557"/>
                </a:lnTo>
                <a:lnTo>
                  <a:pt x="6219" y="557"/>
                </a:lnTo>
                <a:lnTo>
                  <a:pt x="6217" y="558"/>
                </a:lnTo>
                <a:lnTo>
                  <a:pt x="6217" y="555"/>
                </a:lnTo>
                <a:lnTo>
                  <a:pt x="6220" y="554"/>
                </a:lnTo>
                <a:lnTo>
                  <a:pt x="6222" y="555"/>
                </a:lnTo>
                <a:lnTo>
                  <a:pt x="6225" y="556"/>
                </a:lnTo>
                <a:lnTo>
                  <a:pt x="6228" y="558"/>
                </a:lnTo>
                <a:lnTo>
                  <a:pt x="6229" y="558"/>
                </a:lnTo>
                <a:lnTo>
                  <a:pt x="6231" y="558"/>
                </a:lnTo>
                <a:lnTo>
                  <a:pt x="6232" y="557"/>
                </a:lnTo>
                <a:lnTo>
                  <a:pt x="6233" y="555"/>
                </a:lnTo>
                <a:lnTo>
                  <a:pt x="6234" y="552"/>
                </a:lnTo>
                <a:lnTo>
                  <a:pt x="6233" y="548"/>
                </a:lnTo>
                <a:lnTo>
                  <a:pt x="6232" y="547"/>
                </a:lnTo>
                <a:lnTo>
                  <a:pt x="6231" y="546"/>
                </a:lnTo>
                <a:lnTo>
                  <a:pt x="6233" y="546"/>
                </a:lnTo>
                <a:lnTo>
                  <a:pt x="6235" y="546"/>
                </a:lnTo>
                <a:lnTo>
                  <a:pt x="6237" y="548"/>
                </a:lnTo>
                <a:lnTo>
                  <a:pt x="6239" y="549"/>
                </a:lnTo>
                <a:lnTo>
                  <a:pt x="6240" y="550"/>
                </a:lnTo>
                <a:lnTo>
                  <a:pt x="6243" y="549"/>
                </a:lnTo>
                <a:lnTo>
                  <a:pt x="6245" y="545"/>
                </a:lnTo>
                <a:lnTo>
                  <a:pt x="6247" y="542"/>
                </a:lnTo>
                <a:lnTo>
                  <a:pt x="6248" y="541"/>
                </a:lnTo>
                <a:lnTo>
                  <a:pt x="6252" y="539"/>
                </a:lnTo>
                <a:lnTo>
                  <a:pt x="6256" y="539"/>
                </a:lnTo>
                <a:lnTo>
                  <a:pt x="6261" y="539"/>
                </a:lnTo>
                <a:lnTo>
                  <a:pt x="6263" y="539"/>
                </a:lnTo>
                <a:lnTo>
                  <a:pt x="6265" y="538"/>
                </a:lnTo>
                <a:lnTo>
                  <a:pt x="6268" y="537"/>
                </a:lnTo>
                <a:lnTo>
                  <a:pt x="6271" y="535"/>
                </a:lnTo>
                <a:lnTo>
                  <a:pt x="6277" y="530"/>
                </a:lnTo>
                <a:lnTo>
                  <a:pt x="6284" y="526"/>
                </a:lnTo>
                <a:lnTo>
                  <a:pt x="6287" y="525"/>
                </a:lnTo>
                <a:lnTo>
                  <a:pt x="6290" y="524"/>
                </a:lnTo>
                <a:lnTo>
                  <a:pt x="6294" y="523"/>
                </a:lnTo>
                <a:lnTo>
                  <a:pt x="6297" y="523"/>
                </a:lnTo>
                <a:lnTo>
                  <a:pt x="6303" y="524"/>
                </a:lnTo>
                <a:lnTo>
                  <a:pt x="6308" y="525"/>
                </a:lnTo>
                <a:lnTo>
                  <a:pt x="6314" y="526"/>
                </a:lnTo>
                <a:lnTo>
                  <a:pt x="6324" y="529"/>
                </a:lnTo>
                <a:lnTo>
                  <a:pt x="6329" y="530"/>
                </a:lnTo>
                <a:lnTo>
                  <a:pt x="6333" y="530"/>
                </a:lnTo>
                <a:lnTo>
                  <a:pt x="6338" y="524"/>
                </a:lnTo>
                <a:lnTo>
                  <a:pt x="6341" y="521"/>
                </a:lnTo>
                <a:lnTo>
                  <a:pt x="6339" y="516"/>
                </a:lnTo>
                <a:lnTo>
                  <a:pt x="6339" y="512"/>
                </a:lnTo>
                <a:lnTo>
                  <a:pt x="6340" y="511"/>
                </a:lnTo>
                <a:lnTo>
                  <a:pt x="6341" y="510"/>
                </a:lnTo>
                <a:lnTo>
                  <a:pt x="6340" y="509"/>
                </a:lnTo>
                <a:lnTo>
                  <a:pt x="6339" y="509"/>
                </a:lnTo>
                <a:lnTo>
                  <a:pt x="6337" y="508"/>
                </a:lnTo>
                <a:lnTo>
                  <a:pt x="6335" y="508"/>
                </a:lnTo>
                <a:lnTo>
                  <a:pt x="6333" y="507"/>
                </a:lnTo>
                <a:lnTo>
                  <a:pt x="6331" y="502"/>
                </a:lnTo>
                <a:lnTo>
                  <a:pt x="6327" y="492"/>
                </a:lnTo>
                <a:lnTo>
                  <a:pt x="6321" y="476"/>
                </a:lnTo>
                <a:lnTo>
                  <a:pt x="6319" y="476"/>
                </a:lnTo>
                <a:lnTo>
                  <a:pt x="6318" y="475"/>
                </a:lnTo>
                <a:lnTo>
                  <a:pt x="6319" y="473"/>
                </a:lnTo>
                <a:lnTo>
                  <a:pt x="6319" y="470"/>
                </a:lnTo>
                <a:lnTo>
                  <a:pt x="6315" y="471"/>
                </a:lnTo>
                <a:lnTo>
                  <a:pt x="6310" y="473"/>
                </a:lnTo>
                <a:lnTo>
                  <a:pt x="6311" y="474"/>
                </a:lnTo>
                <a:lnTo>
                  <a:pt x="6309" y="475"/>
                </a:lnTo>
                <a:lnTo>
                  <a:pt x="6304" y="476"/>
                </a:lnTo>
                <a:lnTo>
                  <a:pt x="6304" y="470"/>
                </a:lnTo>
                <a:lnTo>
                  <a:pt x="6307" y="468"/>
                </a:lnTo>
                <a:lnTo>
                  <a:pt x="6310" y="462"/>
                </a:lnTo>
                <a:lnTo>
                  <a:pt x="6304" y="462"/>
                </a:lnTo>
                <a:lnTo>
                  <a:pt x="6297" y="462"/>
                </a:lnTo>
                <a:lnTo>
                  <a:pt x="6291" y="462"/>
                </a:lnTo>
                <a:lnTo>
                  <a:pt x="6285" y="462"/>
                </a:lnTo>
                <a:lnTo>
                  <a:pt x="6285" y="456"/>
                </a:lnTo>
                <a:lnTo>
                  <a:pt x="6298" y="455"/>
                </a:lnTo>
                <a:lnTo>
                  <a:pt x="6304" y="454"/>
                </a:lnTo>
                <a:lnTo>
                  <a:pt x="6307" y="454"/>
                </a:lnTo>
                <a:lnTo>
                  <a:pt x="6313" y="459"/>
                </a:lnTo>
                <a:lnTo>
                  <a:pt x="6316" y="460"/>
                </a:lnTo>
                <a:lnTo>
                  <a:pt x="6321" y="461"/>
                </a:lnTo>
                <a:lnTo>
                  <a:pt x="6332" y="461"/>
                </a:lnTo>
                <a:lnTo>
                  <a:pt x="6347" y="462"/>
                </a:lnTo>
                <a:lnTo>
                  <a:pt x="6358" y="454"/>
                </a:lnTo>
                <a:lnTo>
                  <a:pt x="6360" y="451"/>
                </a:lnTo>
                <a:lnTo>
                  <a:pt x="6361" y="448"/>
                </a:lnTo>
                <a:lnTo>
                  <a:pt x="6362" y="442"/>
                </a:lnTo>
                <a:lnTo>
                  <a:pt x="6363" y="436"/>
                </a:lnTo>
                <a:lnTo>
                  <a:pt x="6364" y="431"/>
                </a:lnTo>
                <a:lnTo>
                  <a:pt x="6355" y="428"/>
                </a:lnTo>
                <a:lnTo>
                  <a:pt x="6355" y="427"/>
                </a:lnTo>
                <a:lnTo>
                  <a:pt x="6355" y="426"/>
                </a:lnTo>
                <a:lnTo>
                  <a:pt x="6355" y="422"/>
                </a:lnTo>
                <a:lnTo>
                  <a:pt x="6356" y="421"/>
                </a:lnTo>
                <a:lnTo>
                  <a:pt x="6356" y="419"/>
                </a:lnTo>
                <a:lnTo>
                  <a:pt x="6357" y="419"/>
                </a:lnTo>
                <a:lnTo>
                  <a:pt x="6358" y="420"/>
                </a:lnTo>
                <a:lnTo>
                  <a:pt x="6358" y="418"/>
                </a:lnTo>
                <a:lnTo>
                  <a:pt x="6358" y="414"/>
                </a:lnTo>
                <a:lnTo>
                  <a:pt x="6358" y="409"/>
                </a:lnTo>
                <a:lnTo>
                  <a:pt x="6363" y="407"/>
                </a:lnTo>
                <a:lnTo>
                  <a:pt x="6367" y="407"/>
                </a:lnTo>
                <a:lnTo>
                  <a:pt x="6369" y="406"/>
                </a:lnTo>
                <a:lnTo>
                  <a:pt x="6366" y="414"/>
                </a:lnTo>
                <a:lnTo>
                  <a:pt x="6367" y="413"/>
                </a:lnTo>
                <a:lnTo>
                  <a:pt x="6368" y="413"/>
                </a:lnTo>
                <a:lnTo>
                  <a:pt x="6369" y="414"/>
                </a:lnTo>
                <a:lnTo>
                  <a:pt x="6372" y="417"/>
                </a:lnTo>
                <a:lnTo>
                  <a:pt x="6369" y="418"/>
                </a:lnTo>
                <a:lnTo>
                  <a:pt x="6367" y="420"/>
                </a:lnTo>
                <a:lnTo>
                  <a:pt x="6366" y="421"/>
                </a:lnTo>
                <a:lnTo>
                  <a:pt x="6366" y="423"/>
                </a:lnTo>
                <a:lnTo>
                  <a:pt x="6366" y="425"/>
                </a:lnTo>
                <a:lnTo>
                  <a:pt x="6367" y="427"/>
                </a:lnTo>
                <a:lnTo>
                  <a:pt x="6368" y="429"/>
                </a:lnTo>
                <a:lnTo>
                  <a:pt x="6370" y="431"/>
                </a:lnTo>
                <a:lnTo>
                  <a:pt x="6373" y="435"/>
                </a:lnTo>
                <a:lnTo>
                  <a:pt x="6377" y="438"/>
                </a:lnTo>
                <a:lnTo>
                  <a:pt x="6383" y="442"/>
                </a:lnTo>
                <a:lnTo>
                  <a:pt x="6385" y="441"/>
                </a:lnTo>
                <a:lnTo>
                  <a:pt x="6385" y="440"/>
                </a:lnTo>
                <a:lnTo>
                  <a:pt x="6385" y="439"/>
                </a:lnTo>
                <a:lnTo>
                  <a:pt x="6385" y="438"/>
                </a:lnTo>
                <a:lnTo>
                  <a:pt x="6383" y="437"/>
                </a:lnTo>
                <a:lnTo>
                  <a:pt x="6395" y="431"/>
                </a:lnTo>
                <a:lnTo>
                  <a:pt x="6400" y="430"/>
                </a:lnTo>
                <a:lnTo>
                  <a:pt x="6404" y="429"/>
                </a:lnTo>
                <a:lnTo>
                  <a:pt x="6408" y="430"/>
                </a:lnTo>
                <a:lnTo>
                  <a:pt x="6412" y="431"/>
                </a:lnTo>
                <a:lnTo>
                  <a:pt x="6416" y="435"/>
                </a:lnTo>
                <a:lnTo>
                  <a:pt x="6420" y="440"/>
                </a:lnTo>
                <a:lnTo>
                  <a:pt x="6424" y="442"/>
                </a:lnTo>
                <a:lnTo>
                  <a:pt x="6427" y="444"/>
                </a:lnTo>
                <a:lnTo>
                  <a:pt x="6428" y="445"/>
                </a:lnTo>
                <a:lnTo>
                  <a:pt x="6428" y="449"/>
                </a:lnTo>
                <a:lnTo>
                  <a:pt x="6427" y="452"/>
                </a:lnTo>
                <a:lnTo>
                  <a:pt x="6426" y="455"/>
                </a:lnTo>
                <a:lnTo>
                  <a:pt x="6425" y="456"/>
                </a:lnTo>
                <a:lnTo>
                  <a:pt x="6426" y="457"/>
                </a:lnTo>
                <a:lnTo>
                  <a:pt x="6428" y="458"/>
                </a:lnTo>
                <a:lnTo>
                  <a:pt x="6432" y="460"/>
                </a:lnTo>
                <a:lnTo>
                  <a:pt x="6437" y="462"/>
                </a:lnTo>
                <a:lnTo>
                  <a:pt x="6443" y="464"/>
                </a:lnTo>
                <a:lnTo>
                  <a:pt x="6455" y="467"/>
                </a:lnTo>
                <a:lnTo>
                  <a:pt x="6465" y="470"/>
                </a:lnTo>
                <a:lnTo>
                  <a:pt x="6465" y="476"/>
                </a:lnTo>
                <a:lnTo>
                  <a:pt x="6472" y="473"/>
                </a:lnTo>
                <a:lnTo>
                  <a:pt x="6479" y="470"/>
                </a:lnTo>
                <a:lnTo>
                  <a:pt x="6479" y="476"/>
                </a:lnTo>
                <a:lnTo>
                  <a:pt x="6486" y="476"/>
                </a:lnTo>
                <a:lnTo>
                  <a:pt x="6491" y="476"/>
                </a:lnTo>
                <a:lnTo>
                  <a:pt x="6494" y="476"/>
                </a:lnTo>
                <a:lnTo>
                  <a:pt x="6496" y="476"/>
                </a:lnTo>
                <a:lnTo>
                  <a:pt x="6496" y="475"/>
                </a:lnTo>
                <a:lnTo>
                  <a:pt x="6495" y="472"/>
                </a:lnTo>
                <a:lnTo>
                  <a:pt x="6492" y="468"/>
                </a:lnTo>
                <a:lnTo>
                  <a:pt x="6487" y="462"/>
                </a:lnTo>
                <a:lnTo>
                  <a:pt x="6487" y="456"/>
                </a:lnTo>
                <a:lnTo>
                  <a:pt x="6493" y="457"/>
                </a:lnTo>
                <a:lnTo>
                  <a:pt x="6499" y="456"/>
                </a:lnTo>
                <a:lnTo>
                  <a:pt x="6498" y="451"/>
                </a:lnTo>
                <a:lnTo>
                  <a:pt x="6499" y="445"/>
                </a:lnTo>
                <a:lnTo>
                  <a:pt x="6494" y="447"/>
                </a:lnTo>
                <a:lnTo>
                  <a:pt x="6492" y="448"/>
                </a:lnTo>
                <a:lnTo>
                  <a:pt x="6490" y="448"/>
                </a:lnTo>
                <a:lnTo>
                  <a:pt x="6490" y="440"/>
                </a:lnTo>
                <a:lnTo>
                  <a:pt x="6487" y="437"/>
                </a:lnTo>
                <a:lnTo>
                  <a:pt x="6499" y="437"/>
                </a:lnTo>
                <a:lnTo>
                  <a:pt x="6499" y="440"/>
                </a:lnTo>
                <a:lnTo>
                  <a:pt x="6501" y="440"/>
                </a:lnTo>
                <a:lnTo>
                  <a:pt x="6505" y="439"/>
                </a:lnTo>
                <a:lnTo>
                  <a:pt x="6510" y="440"/>
                </a:lnTo>
                <a:lnTo>
                  <a:pt x="6518" y="442"/>
                </a:lnTo>
                <a:lnTo>
                  <a:pt x="6517" y="443"/>
                </a:lnTo>
                <a:lnTo>
                  <a:pt x="6518" y="445"/>
                </a:lnTo>
                <a:lnTo>
                  <a:pt x="6519" y="445"/>
                </a:lnTo>
                <a:lnTo>
                  <a:pt x="6520" y="445"/>
                </a:lnTo>
                <a:lnTo>
                  <a:pt x="6521" y="445"/>
                </a:lnTo>
                <a:lnTo>
                  <a:pt x="6521" y="443"/>
                </a:lnTo>
                <a:lnTo>
                  <a:pt x="6520" y="440"/>
                </a:lnTo>
                <a:lnTo>
                  <a:pt x="6518" y="434"/>
                </a:lnTo>
                <a:lnTo>
                  <a:pt x="6524" y="434"/>
                </a:lnTo>
                <a:lnTo>
                  <a:pt x="6525" y="431"/>
                </a:lnTo>
                <a:lnTo>
                  <a:pt x="6525" y="428"/>
                </a:lnTo>
                <a:lnTo>
                  <a:pt x="6527" y="423"/>
                </a:lnTo>
                <a:lnTo>
                  <a:pt x="6532" y="423"/>
                </a:lnTo>
                <a:lnTo>
                  <a:pt x="6521" y="417"/>
                </a:lnTo>
                <a:lnTo>
                  <a:pt x="6515" y="415"/>
                </a:lnTo>
                <a:lnTo>
                  <a:pt x="6510" y="411"/>
                </a:lnTo>
                <a:lnTo>
                  <a:pt x="6507" y="409"/>
                </a:lnTo>
                <a:lnTo>
                  <a:pt x="6504" y="405"/>
                </a:lnTo>
                <a:lnTo>
                  <a:pt x="6498" y="398"/>
                </a:lnTo>
                <a:lnTo>
                  <a:pt x="6492" y="390"/>
                </a:lnTo>
                <a:lnTo>
                  <a:pt x="6488" y="388"/>
                </a:lnTo>
                <a:lnTo>
                  <a:pt x="6484" y="386"/>
                </a:lnTo>
                <a:lnTo>
                  <a:pt x="6477" y="385"/>
                </a:lnTo>
                <a:lnTo>
                  <a:pt x="6469" y="385"/>
                </a:lnTo>
                <a:lnTo>
                  <a:pt x="6454" y="386"/>
                </a:lnTo>
                <a:lnTo>
                  <a:pt x="6454" y="387"/>
                </a:lnTo>
                <a:lnTo>
                  <a:pt x="6453" y="387"/>
                </a:lnTo>
                <a:lnTo>
                  <a:pt x="6451" y="389"/>
                </a:lnTo>
                <a:lnTo>
                  <a:pt x="6448" y="392"/>
                </a:lnTo>
                <a:lnTo>
                  <a:pt x="6450" y="393"/>
                </a:lnTo>
                <a:lnTo>
                  <a:pt x="6451" y="394"/>
                </a:lnTo>
                <a:lnTo>
                  <a:pt x="6451" y="397"/>
                </a:lnTo>
                <a:lnTo>
                  <a:pt x="6451" y="400"/>
                </a:lnTo>
                <a:lnTo>
                  <a:pt x="6453" y="401"/>
                </a:lnTo>
                <a:lnTo>
                  <a:pt x="6451" y="400"/>
                </a:lnTo>
                <a:lnTo>
                  <a:pt x="6446" y="400"/>
                </a:lnTo>
                <a:lnTo>
                  <a:pt x="6442" y="400"/>
                </a:lnTo>
                <a:lnTo>
                  <a:pt x="6444" y="400"/>
                </a:lnTo>
                <a:lnTo>
                  <a:pt x="6446" y="399"/>
                </a:lnTo>
                <a:lnTo>
                  <a:pt x="6447" y="397"/>
                </a:lnTo>
                <a:lnTo>
                  <a:pt x="6447" y="395"/>
                </a:lnTo>
                <a:lnTo>
                  <a:pt x="6446" y="389"/>
                </a:lnTo>
                <a:lnTo>
                  <a:pt x="6443" y="383"/>
                </a:lnTo>
                <a:lnTo>
                  <a:pt x="6440" y="377"/>
                </a:lnTo>
                <a:lnTo>
                  <a:pt x="6437" y="372"/>
                </a:lnTo>
                <a:lnTo>
                  <a:pt x="6434" y="366"/>
                </a:lnTo>
                <a:lnTo>
                  <a:pt x="6431" y="368"/>
                </a:lnTo>
                <a:lnTo>
                  <a:pt x="6430" y="369"/>
                </a:lnTo>
                <a:lnTo>
                  <a:pt x="6428" y="369"/>
                </a:lnTo>
                <a:lnTo>
                  <a:pt x="6425" y="365"/>
                </a:lnTo>
                <a:lnTo>
                  <a:pt x="6423" y="361"/>
                </a:lnTo>
                <a:lnTo>
                  <a:pt x="6421" y="360"/>
                </a:lnTo>
                <a:lnTo>
                  <a:pt x="6419" y="360"/>
                </a:lnTo>
                <a:lnTo>
                  <a:pt x="6414" y="361"/>
                </a:lnTo>
                <a:lnTo>
                  <a:pt x="6409" y="362"/>
                </a:lnTo>
                <a:lnTo>
                  <a:pt x="6407" y="361"/>
                </a:lnTo>
                <a:lnTo>
                  <a:pt x="6406" y="361"/>
                </a:lnTo>
                <a:lnTo>
                  <a:pt x="6405" y="359"/>
                </a:lnTo>
                <a:lnTo>
                  <a:pt x="6405" y="357"/>
                </a:lnTo>
                <a:lnTo>
                  <a:pt x="6406" y="354"/>
                </a:lnTo>
                <a:lnTo>
                  <a:pt x="6406" y="352"/>
                </a:lnTo>
                <a:lnTo>
                  <a:pt x="6405" y="351"/>
                </a:lnTo>
                <a:lnTo>
                  <a:pt x="6404" y="351"/>
                </a:lnTo>
                <a:lnTo>
                  <a:pt x="6402" y="350"/>
                </a:lnTo>
                <a:lnTo>
                  <a:pt x="6397" y="349"/>
                </a:lnTo>
                <a:lnTo>
                  <a:pt x="6397" y="344"/>
                </a:lnTo>
                <a:lnTo>
                  <a:pt x="6394" y="343"/>
                </a:lnTo>
                <a:lnTo>
                  <a:pt x="6390" y="343"/>
                </a:lnTo>
                <a:lnTo>
                  <a:pt x="6387" y="343"/>
                </a:lnTo>
                <a:lnTo>
                  <a:pt x="6385" y="342"/>
                </a:lnTo>
                <a:lnTo>
                  <a:pt x="6383" y="341"/>
                </a:lnTo>
                <a:lnTo>
                  <a:pt x="6380" y="337"/>
                </a:lnTo>
                <a:lnTo>
                  <a:pt x="6377" y="332"/>
                </a:lnTo>
                <a:lnTo>
                  <a:pt x="6375" y="330"/>
                </a:lnTo>
                <a:lnTo>
                  <a:pt x="6373" y="327"/>
                </a:lnTo>
                <a:lnTo>
                  <a:pt x="6371" y="325"/>
                </a:lnTo>
                <a:lnTo>
                  <a:pt x="6369" y="324"/>
                </a:lnTo>
                <a:lnTo>
                  <a:pt x="6367" y="324"/>
                </a:lnTo>
                <a:lnTo>
                  <a:pt x="6363" y="324"/>
                </a:lnTo>
                <a:lnTo>
                  <a:pt x="6360" y="325"/>
                </a:lnTo>
                <a:lnTo>
                  <a:pt x="6359" y="325"/>
                </a:lnTo>
                <a:lnTo>
                  <a:pt x="6358" y="324"/>
                </a:lnTo>
                <a:lnTo>
                  <a:pt x="6348" y="316"/>
                </a:lnTo>
                <a:lnTo>
                  <a:pt x="6338" y="307"/>
                </a:lnTo>
                <a:lnTo>
                  <a:pt x="6337" y="305"/>
                </a:lnTo>
                <a:lnTo>
                  <a:pt x="6337" y="303"/>
                </a:lnTo>
                <a:lnTo>
                  <a:pt x="6337" y="301"/>
                </a:lnTo>
                <a:lnTo>
                  <a:pt x="6336" y="300"/>
                </a:lnTo>
                <a:lnTo>
                  <a:pt x="6335" y="299"/>
                </a:lnTo>
                <a:lnTo>
                  <a:pt x="6330" y="296"/>
                </a:lnTo>
                <a:lnTo>
                  <a:pt x="6325" y="295"/>
                </a:lnTo>
                <a:lnTo>
                  <a:pt x="6321" y="295"/>
                </a:lnTo>
                <a:lnTo>
                  <a:pt x="6317" y="296"/>
                </a:lnTo>
                <a:lnTo>
                  <a:pt x="6311" y="298"/>
                </a:lnTo>
                <a:lnTo>
                  <a:pt x="6309" y="299"/>
                </a:lnTo>
                <a:lnTo>
                  <a:pt x="6307" y="299"/>
                </a:lnTo>
                <a:lnTo>
                  <a:pt x="6304" y="298"/>
                </a:lnTo>
                <a:lnTo>
                  <a:pt x="6302" y="296"/>
                </a:lnTo>
                <a:lnTo>
                  <a:pt x="6299" y="292"/>
                </a:lnTo>
                <a:lnTo>
                  <a:pt x="6296" y="288"/>
                </a:lnTo>
                <a:lnTo>
                  <a:pt x="6295" y="286"/>
                </a:lnTo>
                <a:lnTo>
                  <a:pt x="6293" y="285"/>
                </a:lnTo>
                <a:lnTo>
                  <a:pt x="6289" y="283"/>
                </a:lnTo>
                <a:lnTo>
                  <a:pt x="6285" y="283"/>
                </a:lnTo>
                <a:lnTo>
                  <a:pt x="6281" y="283"/>
                </a:lnTo>
                <a:lnTo>
                  <a:pt x="6276" y="282"/>
                </a:lnTo>
                <a:lnTo>
                  <a:pt x="6275" y="280"/>
                </a:lnTo>
                <a:lnTo>
                  <a:pt x="6273" y="278"/>
                </a:lnTo>
                <a:lnTo>
                  <a:pt x="6272" y="275"/>
                </a:lnTo>
                <a:lnTo>
                  <a:pt x="6271" y="274"/>
                </a:lnTo>
                <a:lnTo>
                  <a:pt x="6265" y="273"/>
                </a:lnTo>
                <a:lnTo>
                  <a:pt x="6259" y="273"/>
                </a:lnTo>
                <a:lnTo>
                  <a:pt x="6246" y="274"/>
                </a:lnTo>
                <a:lnTo>
                  <a:pt x="6234" y="276"/>
                </a:lnTo>
                <a:lnTo>
                  <a:pt x="6228" y="276"/>
                </a:lnTo>
                <a:lnTo>
                  <a:pt x="6223" y="276"/>
                </a:lnTo>
                <a:lnTo>
                  <a:pt x="6220" y="271"/>
                </a:lnTo>
                <a:lnTo>
                  <a:pt x="6215" y="272"/>
                </a:lnTo>
                <a:lnTo>
                  <a:pt x="6209" y="273"/>
                </a:lnTo>
                <a:lnTo>
                  <a:pt x="6202" y="274"/>
                </a:lnTo>
                <a:lnTo>
                  <a:pt x="6198" y="274"/>
                </a:lnTo>
                <a:lnTo>
                  <a:pt x="6195" y="274"/>
                </a:lnTo>
                <a:lnTo>
                  <a:pt x="6191" y="270"/>
                </a:lnTo>
                <a:lnTo>
                  <a:pt x="6189" y="268"/>
                </a:lnTo>
                <a:lnTo>
                  <a:pt x="6187" y="268"/>
                </a:lnTo>
                <a:lnTo>
                  <a:pt x="6186" y="268"/>
                </a:lnTo>
                <a:lnTo>
                  <a:pt x="6184" y="285"/>
                </a:lnTo>
                <a:lnTo>
                  <a:pt x="6184" y="286"/>
                </a:lnTo>
                <a:lnTo>
                  <a:pt x="6185" y="287"/>
                </a:lnTo>
                <a:lnTo>
                  <a:pt x="6188" y="290"/>
                </a:lnTo>
                <a:lnTo>
                  <a:pt x="6195" y="293"/>
                </a:lnTo>
                <a:lnTo>
                  <a:pt x="6193" y="296"/>
                </a:lnTo>
                <a:lnTo>
                  <a:pt x="6192" y="298"/>
                </a:lnTo>
                <a:lnTo>
                  <a:pt x="6192" y="299"/>
                </a:lnTo>
                <a:lnTo>
                  <a:pt x="6195" y="307"/>
                </a:lnTo>
                <a:lnTo>
                  <a:pt x="6192" y="308"/>
                </a:lnTo>
                <a:lnTo>
                  <a:pt x="6191" y="308"/>
                </a:lnTo>
                <a:lnTo>
                  <a:pt x="6189" y="310"/>
                </a:lnTo>
                <a:lnTo>
                  <a:pt x="6185" y="315"/>
                </a:lnTo>
                <a:lnTo>
                  <a:pt x="6181" y="321"/>
                </a:lnTo>
                <a:lnTo>
                  <a:pt x="6176" y="319"/>
                </a:lnTo>
                <a:lnTo>
                  <a:pt x="6172" y="319"/>
                </a:lnTo>
                <a:lnTo>
                  <a:pt x="6169" y="324"/>
                </a:lnTo>
                <a:lnTo>
                  <a:pt x="6162" y="324"/>
                </a:lnTo>
                <a:lnTo>
                  <a:pt x="6159" y="324"/>
                </a:lnTo>
                <a:lnTo>
                  <a:pt x="6155" y="324"/>
                </a:lnTo>
                <a:lnTo>
                  <a:pt x="6155" y="321"/>
                </a:lnTo>
                <a:lnTo>
                  <a:pt x="6154" y="319"/>
                </a:lnTo>
                <a:lnTo>
                  <a:pt x="6154" y="314"/>
                </a:lnTo>
                <a:lnTo>
                  <a:pt x="6154" y="309"/>
                </a:lnTo>
                <a:lnTo>
                  <a:pt x="6153" y="307"/>
                </a:lnTo>
                <a:lnTo>
                  <a:pt x="6153" y="304"/>
                </a:lnTo>
                <a:lnTo>
                  <a:pt x="6144" y="302"/>
                </a:lnTo>
                <a:lnTo>
                  <a:pt x="6145" y="301"/>
                </a:lnTo>
                <a:lnTo>
                  <a:pt x="6145" y="300"/>
                </a:lnTo>
                <a:lnTo>
                  <a:pt x="6145" y="296"/>
                </a:lnTo>
                <a:lnTo>
                  <a:pt x="6144" y="288"/>
                </a:lnTo>
                <a:lnTo>
                  <a:pt x="6133" y="294"/>
                </a:lnTo>
                <a:lnTo>
                  <a:pt x="6127" y="297"/>
                </a:lnTo>
                <a:lnTo>
                  <a:pt x="6124" y="298"/>
                </a:lnTo>
                <a:lnTo>
                  <a:pt x="6122" y="299"/>
                </a:lnTo>
                <a:lnTo>
                  <a:pt x="6119" y="299"/>
                </a:lnTo>
                <a:lnTo>
                  <a:pt x="6116" y="298"/>
                </a:lnTo>
                <a:lnTo>
                  <a:pt x="6115" y="298"/>
                </a:lnTo>
                <a:lnTo>
                  <a:pt x="6114" y="296"/>
                </a:lnTo>
                <a:lnTo>
                  <a:pt x="6114" y="294"/>
                </a:lnTo>
                <a:lnTo>
                  <a:pt x="6115" y="294"/>
                </a:lnTo>
                <a:lnTo>
                  <a:pt x="6116" y="293"/>
                </a:lnTo>
                <a:lnTo>
                  <a:pt x="6109" y="292"/>
                </a:lnTo>
                <a:lnTo>
                  <a:pt x="6102" y="290"/>
                </a:lnTo>
                <a:lnTo>
                  <a:pt x="6095" y="290"/>
                </a:lnTo>
                <a:lnTo>
                  <a:pt x="6092" y="290"/>
                </a:lnTo>
                <a:lnTo>
                  <a:pt x="6088" y="290"/>
                </a:lnTo>
                <a:lnTo>
                  <a:pt x="6086" y="291"/>
                </a:lnTo>
                <a:lnTo>
                  <a:pt x="6084" y="293"/>
                </a:lnTo>
                <a:lnTo>
                  <a:pt x="6082" y="295"/>
                </a:lnTo>
                <a:lnTo>
                  <a:pt x="6079" y="296"/>
                </a:lnTo>
                <a:lnTo>
                  <a:pt x="6078" y="295"/>
                </a:lnTo>
                <a:lnTo>
                  <a:pt x="6078" y="293"/>
                </a:lnTo>
                <a:lnTo>
                  <a:pt x="6077" y="288"/>
                </a:lnTo>
                <a:lnTo>
                  <a:pt x="6051" y="288"/>
                </a:lnTo>
                <a:lnTo>
                  <a:pt x="6046" y="288"/>
                </a:lnTo>
                <a:lnTo>
                  <a:pt x="6041" y="288"/>
                </a:lnTo>
                <a:lnTo>
                  <a:pt x="6036" y="289"/>
                </a:lnTo>
                <a:lnTo>
                  <a:pt x="6032" y="290"/>
                </a:lnTo>
                <a:lnTo>
                  <a:pt x="6028" y="292"/>
                </a:lnTo>
                <a:lnTo>
                  <a:pt x="6025" y="294"/>
                </a:lnTo>
                <a:lnTo>
                  <a:pt x="6022" y="296"/>
                </a:lnTo>
                <a:lnTo>
                  <a:pt x="6019" y="299"/>
                </a:lnTo>
                <a:lnTo>
                  <a:pt x="6017" y="303"/>
                </a:lnTo>
                <a:lnTo>
                  <a:pt x="6015" y="307"/>
                </a:lnTo>
                <a:lnTo>
                  <a:pt x="6013" y="313"/>
                </a:lnTo>
                <a:lnTo>
                  <a:pt x="6012" y="319"/>
                </a:lnTo>
                <a:lnTo>
                  <a:pt x="6008" y="306"/>
                </a:lnTo>
                <a:lnTo>
                  <a:pt x="6004" y="293"/>
                </a:lnTo>
                <a:lnTo>
                  <a:pt x="5999" y="293"/>
                </a:lnTo>
                <a:lnTo>
                  <a:pt x="5997" y="292"/>
                </a:lnTo>
                <a:lnTo>
                  <a:pt x="5996" y="292"/>
                </a:lnTo>
                <a:lnTo>
                  <a:pt x="5995" y="292"/>
                </a:lnTo>
                <a:lnTo>
                  <a:pt x="5992" y="290"/>
                </a:lnTo>
                <a:lnTo>
                  <a:pt x="5993" y="288"/>
                </a:lnTo>
                <a:lnTo>
                  <a:pt x="5994" y="284"/>
                </a:lnTo>
                <a:lnTo>
                  <a:pt x="5995" y="281"/>
                </a:lnTo>
                <a:lnTo>
                  <a:pt x="5994" y="279"/>
                </a:lnTo>
                <a:lnTo>
                  <a:pt x="5994" y="278"/>
                </a:lnTo>
                <a:lnTo>
                  <a:pt x="5992" y="276"/>
                </a:lnTo>
                <a:lnTo>
                  <a:pt x="5995" y="276"/>
                </a:lnTo>
                <a:lnTo>
                  <a:pt x="5996" y="276"/>
                </a:lnTo>
                <a:lnTo>
                  <a:pt x="5997" y="276"/>
                </a:lnTo>
                <a:lnTo>
                  <a:pt x="5998" y="274"/>
                </a:lnTo>
                <a:lnTo>
                  <a:pt x="5990" y="268"/>
                </a:lnTo>
                <a:lnTo>
                  <a:pt x="5986" y="265"/>
                </a:lnTo>
                <a:lnTo>
                  <a:pt x="5981" y="262"/>
                </a:lnTo>
                <a:lnTo>
                  <a:pt x="5980" y="261"/>
                </a:lnTo>
                <a:lnTo>
                  <a:pt x="5979" y="258"/>
                </a:lnTo>
                <a:lnTo>
                  <a:pt x="5979" y="255"/>
                </a:lnTo>
                <a:lnTo>
                  <a:pt x="5978" y="254"/>
                </a:lnTo>
                <a:lnTo>
                  <a:pt x="5974" y="252"/>
                </a:lnTo>
                <a:lnTo>
                  <a:pt x="5970" y="252"/>
                </a:lnTo>
                <a:lnTo>
                  <a:pt x="5966" y="252"/>
                </a:lnTo>
                <a:lnTo>
                  <a:pt x="5964" y="252"/>
                </a:lnTo>
                <a:lnTo>
                  <a:pt x="5961" y="251"/>
                </a:lnTo>
                <a:lnTo>
                  <a:pt x="5956" y="245"/>
                </a:lnTo>
                <a:lnTo>
                  <a:pt x="5943" y="249"/>
                </a:lnTo>
                <a:lnTo>
                  <a:pt x="5934" y="252"/>
                </a:lnTo>
                <a:lnTo>
                  <a:pt x="5930" y="253"/>
                </a:lnTo>
                <a:lnTo>
                  <a:pt x="5928" y="254"/>
                </a:lnTo>
                <a:lnTo>
                  <a:pt x="5926" y="254"/>
                </a:lnTo>
                <a:lnTo>
                  <a:pt x="5925" y="253"/>
                </a:lnTo>
                <a:lnTo>
                  <a:pt x="5924" y="251"/>
                </a:lnTo>
                <a:lnTo>
                  <a:pt x="5923" y="249"/>
                </a:lnTo>
                <a:lnTo>
                  <a:pt x="5922" y="249"/>
                </a:lnTo>
                <a:lnTo>
                  <a:pt x="5922" y="248"/>
                </a:lnTo>
                <a:lnTo>
                  <a:pt x="5917" y="248"/>
                </a:lnTo>
                <a:lnTo>
                  <a:pt x="5911" y="248"/>
                </a:lnTo>
                <a:lnTo>
                  <a:pt x="5897" y="248"/>
                </a:lnTo>
                <a:lnTo>
                  <a:pt x="5888" y="254"/>
                </a:lnTo>
                <a:lnTo>
                  <a:pt x="5884" y="254"/>
                </a:lnTo>
                <a:lnTo>
                  <a:pt x="5881" y="254"/>
                </a:lnTo>
                <a:lnTo>
                  <a:pt x="5875" y="253"/>
                </a:lnTo>
                <a:lnTo>
                  <a:pt x="5873" y="252"/>
                </a:lnTo>
                <a:lnTo>
                  <a:pt x="5870" y="251"/>
                </a:lnTo>
                <a:lnTo>
                  <a:pt x="5866" y="251"/>
                </a:lnTo>
                <a:lnTo>
                  <a:pt x="5863" y="251"/>
                </a:lnTo>
                <a:lnTo>
                  <a:pt x="5857" y="257"/>
                </a:lnTo>
                <a:lnTo>
                  <a:pt x="5848" y="259"/>
                </a:lnTo>
                <a:lnTo>
                  <a:pt x="5837" y="260"/>
                </a:lnTo>
                <a:lnTo>
                  <a:pt x="5816" y="259"/>
                </a:lnTo>
                <a:lnTo>
                  <a:pt x="5807" y="259"/>
                </a:lnTo>
                <a:lnTo>
                  <a:pt x="5798" y="258"/>
                </a:lnTo>
                <a:lnTo>
                  <a:pt x="5784" y="257"/>
                </a:lnTo>
                <a:lnTo>
                  <a:pt x="5785" y="256"/>
                </a:lnTo>
                <a:lnTo>
                  <a:pt x="5786" y="256"/>
                </a:lnTo>
                <a:lnTo>
                  <a:pt x="5788" y="254"/>
                </a:lnTo>
                <a:lnTo>
                  <a:pt x="5790" y="251"/>
                </a:lnTo>
                <a:lnTo>
                  <a:pt x="5791" y="251"/>
                </a:lnTo>
                <a:lnTo>
                  <a:pt x="5792" y="251"/>
                </a:lnTo>
                <a:lnTo>
                  <a:pt x="5794" y="253"/>
                </a:lnTo>
                <a:lnTo>
                  <a:pt x="5797" y="254"/>
                </a:lnTo>
                <a:lnTo>
                  <a:pt x="5799" y="254"/>
                </a:lnTo>
                <a:lnTo>
                  <a:pt x="5801" y="254"/>
                </a:lnTo>
                <a:lnTo>
                  <a:pt x="5805" y="251"/>
                </a:lnTo>
                <a:lnTo>
                  <a:pt x="5811" y="245"/>
                </a:lnTo>
                <a:lnTo>
                  <a:pt x="5817" y="238"/>
                </a:lnTo>
                <a:lnTo>
                  <a:pt x="5821" y="234"/>
                </a:lnTo>
                <a:lnTo>
                  <a:pt x="5823" y="231"/>
                </a:lnTo>
                <a:lnTo>
                  <a:pt x="5824" y="228"/>
                </a:lnTo>
                <a:lnTo>
                  <a:pt x="5824" y="226"/>
                </a:lnTo>
                <a:lnTo>
                  <a:pt x="5824" y="225"/>
                </a:lnTo>
                <a:lnTo>
                  <a:pt x="5823" y="225"/>
                </a:lnTo>
                <a:lnTo>
                  <a:pt x="5820" y="227"/>
                </a:lnTo>
                <a:lnTo>
                  <a:pt x="5813" y="233"/>
                </a:lnTo>
                <a:lnTo>
                  <a:pt x="5809" y="237"/>
                </a:lnTo>
                <a:lnTo>
                  <a:pt x="5809" y="240"/>
                </a:lnTo>
                <a:lnTo>
                  <a:pt x="5807" y="240"/>
                </a:lnTo>
                <a:lnTo>
                  <a:pt x="5805" y="240"/>
                </a:lnTo>
                <a:lnTo>
                  <a:pt x="5803" y="239"/>
                </a:lnTo>
                <a:lnTo>
                  <a:pt x="5801" y="240"/>
                </a:lnTo>
                <a:lnTo>
                  <a:pt x="5796" y="237"/>
                </a:lnTo>
                <a:lnTo>
                  <a:pt x="5790" y="234"/>
                </a:lnTo>
                <a:lnTo>
                  <a:pt x="5790" y="232"/>
                </a:lnTo>
                <a:lnTo>
                  <a:pt x="5789" y="230"/>
                </a:lnTo>
                <a:lnTo>
                  <a:pt x="5790" y="229"/>
                </a:lnTo>
                <a:lnTo>
                  <a:pt x="5790" y="228"/>
                </a:lnTo>
                <a:lnTo>
                  <a:pt x="5791" y="228"/>
                </a:lnTo>
                <a:lnTo>
                  <a:pt x="5793" y="229"/>
                </a:lnTo>
                <a:lnTo>
                  <a:pt x="5795" y="229"/>
                </a:lnTo>
                <a:lnTo>
                  <a:pt x="5798" y="229"/>
                </a:lnTo>
                <a:lnTo>
                  <a:pt x="5804" y="231"/>
                </a:lnTo>
                <a:lnTo>
                  <a:pt x="5806" y="224"/>
                </a:lnTo>
                <a:lnTo>
                  <a:pt x="5809" y="217"/>
                </a:lnTo>
                <a:lnTo>
                  <a:pt x="5793" y="209"/>
                </a:lnTo>
                <a:lnTo>
                  <a:pt x="5784" y="205"/>
                </a:lnTo>
                <a:lnTo>
                  <a:pt x="5780" y="204"/>
                </a:lnTo>
                <a:lnTo>
                  <a:pt x="5776" y="203"/>
                </a:lnTo>
                <a:lnTo>
                  <a:pt x="5771" y="204"/>
                </a:lnTo>
                <a:lnTo>
                  <a:pt x="5769" y="205"/>
                </a:lnTo>
                <a:lnTo>
                  <a:pt x="5769" y="206"/>
                </a:lnTo>
                <a:lnTo>
                  <a:pt x="5770" y="206"/>
                </a:lnTo>
                <a:lnTo>
                  <a:pt x="5764" y="206"/>
                </a:lnTo>
                <a:lnTo>
                  <a:pt x="5759" y="205"/>
                </a:lnTo>
                <a:lnTo>
                  <a:pt x="5756" y="205"/>
                </a:lnTo>
                <a:lnTo>
                  <a:pt x="5753" y="206"/>
                </a:lnTo>
                <a:lnTo>
                  <a:pt x="5750" y="207"/>
                </a:lnTo>
                <a:lnTo>
                  <a:pt x="5748" y="209"/>
                </a:lnTo>
                <a:lnTo>
                  <a:pt x="5747" y="210"/>
                </a:lnTo>
                <a:lnTo>
                  <a:pt x="5747" y="213"/>
                </a:lnTo>
                <a:lnTo>
                  <a:pt x="5748" y="217"/>
                </a:lnTo>
                <a:lnTo>
                  <a:pt x="5746" y="221"/>
                </a:lnTo>
                <a:lnTo>
                  <a:pt x="5745" y="224"/>
                </a:lnTo>
                <a:lnTo>
                  <a:pt x="5743" y="228"/>
                </a:lnTo>
                <a:lnTo>
                  <a:pt x="5740" y="231"/>
                </a:lnTo>
                <a:lnTo>
                  <a:pt x="5738" y="234"/>
                </a:lnTo>
                <a:lnTo>
                  <a:pt x="5735" y="237"/>
                </a:lnTo>
                <a:lnTo>
                  <a:pt x="5731" y="239"/>
                </a:lnTo>
                <a:lnTo>
                  <a:pt x="5728" y="240"/>
                </a:lnTo>
                <a:lnTo>
                  <a:pt x="5721" y="241"/>
                </a:lnTo>
                <a:lnTo>
                  <a:pt x="5718" y="241"/>
                </a:lnTo>
                <a:lnTo>
                  <a:pt x="5717" y="241"/>
                </a:lnTo>
                <a:lnTo>
                  <a:pt x="5716" y="240"/>
                </a:lnTo>
                <a:lnTo>
                  <a:pt x="5716" y="239"/>
                </a:lnTo>
                <a:lnTo>
                  <a:pt x="5717" y="238"/>
                </a:lnTo>
                <a:lnTo>
                  <a:pt x="5719" y="237"/>
                </a:lnTo>
                <a:lnTo>
                  <a:pt x="5721" y="235"/>
                </a:lnTo>
                <a:lnTo>
                  <a:pt x="5725" y="231"/>
                </a:lnTo>
                <a:lnTo>
                  <a:pt x="5725" y="230"/>
                </a:lnTo>
                <a:lnTo>
                  <a:pt x="5723" y="228"/>
                </a:lnTo>
                <a:lnTo>
                  <a:pt x="5719" y="226"/>
                </a:lnTo>
                <a:lnTo>
                  <a:pt x="5727" y="220"/>
                </a:lnTo>
                <a:lnTo>
                  <a:pt x="5730" y="216"/>
                </a:lnTo>
                <a:lnTo>
                  <a:pt x="5734" y="214"/>
                </a:lnTo>
                <a:lnTo>
                  <a:pt x="5734" y="212"/>
                </a:lnTo>
                <a:lnTo>
                  <a:pt x="5735" y="214"/>
                </a:lnTo>
                <a:lnTo>
                  <a:pt x="5736" y="217"/>
                </a:lnTo>
                <a:lnTo>
                  <a:pt x="5738" y="219"/>
                </a:lnTo>
                <a:lnTo>
                  <a:pt x="5742" y="220"/>
                </a:lnTo>
                <a:lnTo>
                  <a:pt x="5741" y="219"/>
                </a:lnTo>
                <a:lnTo>
                  <a:pt x="5741" y="218"/>
                </a:lnTo>
                <a:lnTo>
                  <a:pt x="5742" y="214"/>
                </a:lnTo>
                <a:lnTo>
                  <a:pt x="5745" y="209"/>
                </a:lnTo>
                <a:lnTo>
                  <a:pt x="5734" y="209"/>
                </a:lnTo>
                <a:lnTo>
                  <a:pt x="5724" y="210"/>
                </a:lnTo>
                <a:lnTo>
                  <a:pt x="5704" y="212"/>
                </a:lnTo>
                <a:lnTo>
                  <a:pt x="5702" y="200"/>
                </a:lnTo>
                <a:lnTo>
                  <a:pt x="5711" y="200"/>
                </a:lnTo>
                <a:lnTo>
                  <a:pt x="5721" y="200"/>
                </a:lnTo>
                <a:lnTo>
                  <a:pt x="5724" y="200"/>
                </a:lnTo>
                <a:lnTo>
                  <a:pt x="5724" y="199"/>
                </a:lnTo>
                <a:lnTo>
                  <a:pt x="5721" y="197"/>
                </a:lnTo>
                <a:lnTo>
                  <a:pt x="5713" y="195"/>
                </a:lnTo>
                <a:lnTo>
                  <a:pt x="5705" y="193"/>
                </a:lnTo>
                <a:lnTo>
                  <a:pt x="5697" y="192"/>
                </a:lnTo>
                <a:lnTo>
                  <a:pt x="5680" y="191"/>
                </a:lnTo>
                <a:lnTo>
                  <a:pt x="5663" y="190"/>
                </a:lnTo>
                <a:lnTo>
                  <a:pt x="5659" y="190"/>
                </a:lnTo>
                <a:lnTo>
                  <a:pt x="5655" y="189"/>
                </a:lnTo>
                <a:lnTo>
                  <a:pt x="5648" y="186"/>
                </a:lnTo>
                <a:lnTo>
                  <a:pt x="5645" y="182"/>
                </a:lnTo>
                <a:lnTo>
                  <a:pt x="5644" y="179"/>
                </a:lnTo>
                <a:lnTo>
                  <a:pt x="5642" y="178"/>
                </a:lnTo>
                <a:lnTo>
                  <a:pt x="5640" y="178"/>
                </a:lnTo>
                <a:lnTo>
                  <a:pt x="5637" y="178"/>
                </a:lnTo>
                <a:lnTo>
                  <a:pt x="5634" y="178"/>
                </a:lnTo>
                <a:lnTo>
                  <a:pt x="5632" y="178"/>
                </a:lnTo>
                <a:lnTo>
                  <a:pt x="5631" y="178"/>
                </a:lnTo>
                <a:lnTo>
                  <a:pt x="5631" y="184"/>
                </a:lnTo>
                <a:lnTo>
                  <a:pt x="5634" y="183"/>
                </a:lnTo>
                <a:lnTo>
                  <a:pt x="5636" y="184"/>
                </a:lnTo>
                <a:lnTo>
                  <a:pt x="5637" y="185"/>
                </a:lnTo>
                <a:lnTo>
                  <a:pt x="5638" y="186"/>
                </a:lnTo>
                <a:lnTo>
                  <a:pt x="5638" y="189"/>
                </a:lnTo>
                <a:lnTo>
                  <a:pt x="5639" y="191"/>
                </a:lnTo>
                <a:lnTo>
                  <a:pt x="5640" y="192"/>
                </a:lnTo>
                <a:lnTo>
                  <a:pt x="5633" y="192"/>
                </a:lnTo>
                <a:lnTo>
                  <a:pt x="5629" y="192"/>
                </a:lnTo>
                <a:lnTo>
                  <a:pt x="5625" y="192"/>
                </a:lnTo>
                <a:lnTo>
                  <a:pt x="5620" y="192"/>
                </a:lnTo>
                <a:lnTo>
                  <a:pt x="5617" y="200"/>
                </a:lnTo>
                <a:lnTo>
                  <a:pt x="5618" y="200"/>
                </a:lnTo>
                <a:lnTo>
                  <a:pt x="5620" y="200"/>
                </a:lnTo>
                <a:lnTo>
                  <a:pt x="5622" y="201"/>
                </a:lnTo>
                <a:lnTo>
                  <a:pt x="5624" y="202"/>
                </a:lnTo>
                <a:lnTo>
                  <a:pt x="5625" y="203"/>
                </a:lnTo>
                <a:lnTo>
                  <a:pt x="5625" y="204"/>
                </a:lnTo>
                <a:lnTo>
                  <a:pt x="5624" y="206"/>
                </a:lnTo>
                <a:lnTo>
                  <a:pt x="5621" y="206"/>
                </a:lnTo>
                <a:lnTo>
                  <a:pt x="5617" y="206"/>
                </a:lnTo>
                <a:lnTo>
                  <a:pt x="5616" y="213"/>
                </a:lnTo>
                <a:lnTo>
                  <a:pt x="5615" y="217"/>
                </a:lnTo>
                <a:lnTo>
                  <a:pt x="5616" y="218"/>
                </a:lnTo>
                <a:lnTo>
                  <a:pt x="5617" y="217"/>
                </a:lnTo>
                <a:lnTo>
                  <a:pt x="5619" y="221"/>
                </a:lnTo>
                <a:lnTo>
                  <a:pt x="5620" y="224"/>
                </a:lnTo>
                <a:lnTo>
                  <a:pt x="5622" y="226"/>
                </a:lnTo>
                <a:lnTo>
                  <a:pt x="5623" y="229"/>
                </a:lnTo>
                <a:lnTo>
                  <a:pt x="5623" y="230"/>
                </a:lnTo>
                <a:lnTo>
                  <a:pt x="5623" y="231"/>
                </a:lnTo>
                <a:lnTo>
                  <a:pt x="5622" y="232"/>
                </a:lnTo>
                <a:lnTo>
                  <a:pt x="5621" y="234"/>
                </a:lnTo>
                <a:lnTo>
                  <a:pt x="5619" y="235"/>
                </a:lnTo>
                <a:lnTo>
                  <a:pt x="5616" y="236"/>
                </a:lnTo>
                <a:lnTo>
                  <a:pt x="5612" y="237"/>
                </a:lnTo>
                <a:lnTo>
                  <a:pt x="5609" y="234"/>
                </a:lnTo>
                <a:lnTo>
                  <a:pt x="5610" y="235"/>
                </a:lnTo>
                <a:lnTo>
                  <a:pt x="5610" y="236"/>
                </a:lnTo>
                <a:lnTo>
                  <a:pt x="5609" y="237"/>
                </a:lnTo>
                <a:lnTo>
                  <a:pt x="5608" y="237"/>
                </a:lnTo>
                <a:lnTo>
                  <a:pt x="5603" y="237"/>
                </a:lnTo>
                <a:lnTo>
                  <a:pt x="5603" y="226"/>
                </a:lnTo>
                <a:lnTo>
                  <a:pt x="5599" y="225"/>
                </a:lnTo>
                <a:lnTo>
                  <a:pt x="5596" y="225"/>
                </a:lnTo>
                <a:lnTo>
                  <a:pt x="5594" y="226"/>
                </a:lnTo>
                <a:lnTo>
                  <a:pt x="5593" y="227"/>
                </a:lnTo>
                <a:lnTo>
                  <a:pt x="5592" y="229"/>
                </a:lnTo>
                <a:lnTo>
                  <a:pt x="5592" y="231"/>
                </a:lnTo>
                <a:lnTo>
                  <a:pt x="5592" y="235"/>
                </a:lnTo>
                <a:lnTo>
                  <a:pt x="5592" y="239"/>
                </a:lnTo>
                <a:lnTo>
                  <a:pt x="5591" y="241"/>
                </a:lnTo>
                <a:lnTo>
                  <a:pt x="5590" y="243"/>
                </a:lnTo>
                <a:lnTo>
                  <a:pt x="5588" y="244"/>
                </a:lnTo>
                <a:lnTo>
                  <a:pt x="5586" y="245"/>
                </a:lnTo>
                <a:lnTo>
                  <a:pt x="5582" y="245"/>
                </a:lnTo>
                <a:lnTo>
                  <a:pt x="5578" y="245"/>
                </a:lnTo>
                <a:lnTo>
                  <a:pt x="5575" y="245"/>
                </a:lnTo>
                <a:lnTo>
                  <a:pt x="5573" y="243"/>
                </a:lnTo>
                <a:lnTo>
                  <a:pt x="5567" y="239"/>
                </a:lnTo>
                <a:lnTo>
                  <a:pt x="5562" y="234"/>
                </a:lnTo>
                <a:lnTo>
                  <a:pt x="5558" y="231"/>
                </a:lnTo>
                <a:lnTo>
                  <a:pt x="5553" y="229"/>
                </a:lnTo>
                <a:lnTo>
                  <a:pt x="5548" y="228"/>
                </a:lnTo>
                <a:lnTo>
                  <a:pt x="5544" y="227"/>
                </a:lnTo>
                <a:lnTo>
                  <a:pt x="5538" y="226"/>
                </a:lnTo>
                <a:lnTo>
                  <a:pt x="5538" y="225"/>
                </a:lnTo>
                <a:lnTo>
                  <a:pt x="5537" y="223"/>
                </a:lnTo>
                <a:lnTo>
                  <a:pt x="5536" y="221"/>
                </a:lnTo>
                <a:lnTo>
                  <a:pt x="5536" y="220"/>
                </a:lnTo>
                <a:lnTo>
                  <a:pt x="5534" y="220"/>
                </a:lnTo>
                <a:lnTo>
                  <a:pt x="5531" y="220"/>
                </a:lnTo>
                <a:lnTo>
                  <a:pt x="5527" y="220"/>
                </a:lnTo>
                <a:lnTo>
                  <a:pt x="5526" y="221"/>
                </a:lnTo>
                <a:lnTo>
                  <a:pt x="5525" y="222"/>
                </a:lnTo>
                <a:lnTo>
                  <a:pt x="5522" y="225"/>
                </a:lnTo>
                <a:lnTo>
                  <a:pt x="5518" y="229"/>
                </a:lnTo>
                <a:lnTo>
                  <a:pt x="5516" y="231"/>
                </a:lnTo>
                <a:lnTo>
                  <a:pt x="5514" y="232"/>
                </a:lnTo>
                <a:lnTo>
                  <a:pt x="5511" y="233"/>
                </a:lnTo>
                <a:lnTo>
                  <a:pt x="5506" y="234"/>
                </a:lnTo>
                <a:lnTo>
                  <a:pt x="5501" y="235"/>
                </a:lnTo>
                <a:lnTo>
                  <a:pt x="5496" y="237"/>
                </a:lnTo>
                <a:lnTo>
                  <a:pt x="5496" y="234"/>
                </a:lnTo>
                <a:lnTo>
                  <a:pt x="5497" y="233"/>
                </a:lnTo>
                <a:lnTo>
                  <a:pt x="5498" y="230"/>
                </a:lnTo>
                <a:lnTo>
                  <a:pt x="5499" y="229"/>
                </a:lnTo>
                <a:lnTo>
                  <a:pt x="5499" y="228"/>
                </a:lnTo>
                <a:lnTo>
                  <a:pt x="5500" y="226"/>
                </a:lnTo>
                <a:lnTo>
                  <a:pt x="5499" y="223"/>
                </a:lnTo>
                <a:lnTo>
                  <a:pt x="5493" y="223"/>
                </a:lnTo>
                <a:lnTo>
                  <a:pt x="5491" y="217"/>
                </a:lnTo>
                <a:lnTo>
                  <a:pt x="5488" y="212"/>
                </a:lnTo>
                <a:lnTo>
                  <a:pt x="5485" y="225"/>
                </a:lnTo>
                <a:lnTo>
                  <a:pt x="5481" y="241"/>
                </a:lnTo>
                <a:lnTo>
                  <a:pt x="5479" y="249"/>
                </a:lnTo>
                <a:lnTo>
                  <a:pt x="5477" y="253"/>
                </a:lnTo>
                <a:lnTo>
                  <a:pt x="5476" y="256"/>
                </a:lnTo>
                <a:lnTo>
                  <a:pt x="5474" y="259"/>
                </a:lnTo>
                <a:lnTo>
                  <a:pt x="5472" y="262"/>
                </a:lnTo>
                <a:lnTo>
                  <a:pt x="5470" y="264"/>
                </a:lnTo>
                <a:lnTo>
                  <a:pt x="5468" y="265"/>
                </a:lnTo>
                <a:lnTo>
                  <a:pt x="5464" y="266"/>
                </a:lnTo>
                <a:lnTo>
                  <a:pt x="5462" y="266"/>
                </a:lnTo>
                <a:lnTo>
                  <a:pt x="5461" y="264"/>
                </a:lnTo>
                <a:lnTo>
                  <a:pt x="5461" y="262"/>
                </a:lnTo>
                <a:lnTo>
                  <a:pt x="5462" y="257"/>
                </a:lnTo>
                <a:lnTo>
                  <a:pt x="5463" y="255"/>
                </a:lnTo>
                <a:lnTo>
                  <a:pt x="5462" y="254"/>
                </a:lnTo>
                <a:lnTo>
                  <a:pt x="5465" y="254"/>
                </a:lnTo>
                <a:lnTo>
                  <a:pt x="5465" y="253"/>
                </a:lnTo>
                <a:lnTo>
                  <a:pt x="5466" y="253"/>
                </a:lnTo>
                <a:lnTo>
                  <a:pt x="5465" y="250"/>
                </a:lnTo>
                <a:lnTo>
                  <a:pt x="5465" y="248"/>
                </a:lnTo>
                <a:lnTo>
                  <a:pt x="5463" y="248"/>
                </a:lnTo>
                <a:lnTo>
                  <a:pt x="5462" y="250"/>
                </a:lnTo>
                <a:lnTo>
                  <a:pt x="5460" y="251"/>
                </a:lnTo>
                <a:lnTo>
                  <a:pt x="5459" y="251"/>
                </a:lnTo>
                <a:lnTo>
                  <a:pt x="5457" y="251"/>
                </a:lnTo>
                <a:lnTo>
                  <a:pt x="5456" y="251"/>
                </a:lnTo>
                <a:lnTo>
                  <a:pt x="5455" y="250"/>
                </a:lnTo>
                <a:lnTo>
                  <a:pt x="5452" y="247"/>
                </a:lnTo>
                <a:lnTo>
                  <a:pt x="5448" y="243"/>
                </a:lnTo>
                <a:lnTo>
                  <a:pt x="5446" y="242"/>
                </a:lnTo>
                <a:lnTo>
                  <a:pt x="5443" y="243"/>
                </a:lnTo>
                <a:lnTo>
                  <a:pt x="5440" y="243"/>
                </a:lnTo>
                <a:lnTo>
                  <a:pt x="5437" y="243"/>
                </a:lnTo>
                <a:lnTo>
                  <a:pt x="5438" y="244"/>
                </a:lnTo>
                <a:lnTo>
                  <a:pt x="5437" y="243"/>
                </a:lnTo>
                <a:lnTo>
                  <a:pt x="5434" y="240"/>
                </a:lnTo>
                <a:lnTo>
                  <a:pt x="5426" y="231"/>
                </a:lnTo>
                <a:lnTo>
                  <a:pt x="5424" y="232"/>
                </a:lnTo>
                <a:lnTo>
                  <a:pt x="5422" y="234"/>
                </a:lnTo>
                <a:lnTo>
                  <a:pt x="5420" y="235"/>
                </a:lnTo>
                <a:lnTo>
                  <a:pt x="5419" y="235"/>
                </a:lnTo>
                <a:lnTo>
                  <a:pt x="5417" y="234"/>
                </a:lnTo>
                <a:lnTo>
                  <a:pt x="5417" y="226"/>
                </a:lnTo>
                <a:lnTo>
                  <a:pt x="5419" y="226"/>
                </a:lnTo>
                <a:lnTo>
                  <a:pt x="5422" y="226"/>
                </a:lnTo>
                <a:lnTo>
                  <a:pt x="5424" y="226"/>
                </a:lnTo>
                <a:lnTo>
                  <a:pt x="5426" y="226"/>
                </a:lnTo>
                <a:lnTo>
                  <a:pt x="5427" y="225"/>
                </a:lnTo>
                <a:lnTo>
                  <a:pt x="5427" y="224"/>
                </a:lnTo>
                <a:lnTo>
                  <a:pt x="5427" y="223"/>
                </a:lnTo>
                <a:lnTo>
                  <a:pt x="5426" y="222"/>
                </a:lnTo>
                <a:lnTo>
                  <a:pt x="5423" y="220"/>
                </a:lnTo>
                <a:lnTo>
                  <a:pt x="5424" y="219"/>
                </a:lnTo>
                <a:lnTo>
                  <a:pt x="5421" y="221"/>
                </a:lnTo>
                <a:lnTo>
                  <a:pt x="5415" y="222"/>
                </a:lnTo>
                <a:lnTo>
                  <a:pt x="5413" y="223"/>
                </a:lnTo>
                <a:lnTo>
                  <a:pt x="5412" y="223"/>
                </a:lnTo>
                <a:lnTo>
                  <a:pt x="5411" y="222"/>
                </a:lnTo>
                <a:lnTo>
                  <a:pt x="5411" y="221"/>
                </a:lnTo>
                <a:lnTo>
                  <a:pt x="5410" y="217"/>
                </a:lnTo>
                <a:lnTo>
                  <a:pt x="5410" y="214"/>
                </a:lnTo>
                <a:lnTo>
                  <a:pt x="5409" y="212"/>
                </a:lnTo>
                <a:lnTo>
                  <a:pt x="5404" y="208"/>
                </a:lnTo>
                <a:lnTo>
                  <a:pt x="5398" y="206"/>
                </a:lnTo>
                <a:lnTo>
                  <a:pt x="5392" y="203"/>
                </a:lnTo>
                <a:lnTo>
                  <a:pt x="5389" y="202"/>
                </a:lnTo>
                <a:lnTo>
                  <a:pt x="5387" y="200"/>
                </a:lnTo>
                <a:lnTo>
                  <a:pt x="5384" y="214"/>
                </a:lnTo>
                <a:lnTo>
                  <a:pt x="5381" y="213"/>
                </a:lnTo>
                <a:lnTo>
                  <a:pt x="5380" y="211"/>
                </a:lnTo>
                <a:lnTo>
                  <a:pt x="5380" y="210"/>
                </a:lnTo>
                <a:lnTo>
                  <a:pt x="5380" y="208"/>
                </a:lnTo>
                <a:lnTo>
                  <a:pt x="5380" y="205"/>
                </a:lnTo>
                <a:lnTo>
                  <a:pt x="5381" y="200"/>
                </a:lnTo>
                <a:lnTo>
                  <a:pt x="5381" y="195"/>
                </a:lnTo>
                <a:lnTo>
                  <a:pt x="5379" y="195"/>
                </a:lnTo>
                <a:lnTo>
                  <a:pt x="5378" y="195"/>
                </a:lnTo>
                <a:lnTo>
                  <a:pt x="5377" y="196"/>
                </a:lnTo>
                <a:lnTo>
                  <a:pt x="5377" y="197"/>
                </a:lnTo>
                <a:lnTo>
                  <a:pt x="5376" y="200"/>
                </a:lnTo>
                <a:lnTo>
                  <a:pt x="5375" y="203"/>
                </a:lnTo>
                <a:lnTo>
                  <a:pt x="5370" y="203"/>
                </a:lnTo>
                <a:lnTo>
                  <a:pt x="5366" y="203"/>
                </a:lnTo>
                <a:lnTo>
                  <a:pt x="5364" y="203"/>
                </a:lnTo>
                <a:lnTo>
                  <a:pt x="5366" y="203"/>
                </a:lnTo>
                <a:lnTo>
                  <a:pt x="5368" y="201"/>
                </a:lnTo>
                <a:lnTo>
                  <a:pt x="5369" y="199"/>
                </a:lnTo>
                <a:lnTo>
                  <a:pt x="5370" y="197"/>
                </a:lnTo>
                <a:lnTo>
                  <a:pt x="5370" y="195"/>
                </a:lnTo>
                <a:lnTo>
                  <a:pt x="5370" y="194"/>
                </a:lnTo>
                <a:lnTo>
                  <a:pt x="5369" y="193"/>
                </a:lnTo>
                <a:lnTo>
                  <a:pt x="5368" y="193"/>
                </a:lnTo>
                <a:lnTo>
                  <a:pt x="5367" y="192"/>
                </a:lnTo>
                <a:lnTo>
                  <a:pt x="5364" y="192"/>
                </a:lnTo>
                <a:lnTo>
                  <a:pt x="5359" y="193"/>
                </a:lnTo>
                <a:lnTo>
                  <a:pt x="5356" y="194"/>
                </a:lnTo>
                <a:lnTo>
                  <a:pt x="5354" y="195"/>
                </a:lnTo>
                <a:lnTo>
                  <a:pt x="5350" y="198"/>
                </a:lnTo>
                <a:lnTo>
                  <a:pt x="5346" y="192"/>
                </a:lnTo>
                <a:lnTo>
                  <a:pt x="5345" y="189"/>
                </a:lnTo>
                <a:lnTo>
                  <a:pt x="5347" y="189"/>
                </a:lnTo>
                <a:lnTo>
                  <a:pt x="5345" y="188"/>
                </a:lnTo>
                <a:lnTo>
                  <a:pt x="5345" y="187"/>
                </a:lnTo>
                <a:lnTo>
                  <a:pt x="5346" y="187"/>
                </a:lnTo>
                <a:lnTo>
                  <a:pt x="5350" y="186"/>
                </a:lnTo>
                <a:lnTo>
                  <a:pt x="5342" y="185"/>
                </a:lnTo>
                <a:lnTo>
                  <a:pt x="5341" y="184"/>
                </a:lnTo>
                <a:lnTo>
                  <a:pt x="5341" y="183"/>
                </a:lnTo>
                <a:lnTo>
                  <a:pt x="5342" y="182"/>
                </a:lnTo>
                <a:lnTo>
                  <a:pt x="5344" y="181"/>
                </a:lnTo>
                <a:lnTo>
                  <a:pt x="5344" y="175"/>
                </a:lnTo>
                <a:lnTo>
                  <a:pt x="5349" y="174"/>
                </a:lnTo>
                <a:lnTo>
                  <a:pt x="5354" y="173"/>
                </a:lnTo>
                <a:lnTo>
                  <a:pt x="5359" y="172"/>
                </a:lnTo>
                <a:lnTo>
                  <a:pt x="5362" y="171"/>
                </a:lnTo>
                <a:lnTo>
                  <a:pt x="5364" y="169"/>
                </a:lnTo>
                <a:lnTo>
                  <a:pt x="5366" y="168"/>
                </a:lnTo>
                <a:lnTo>
                  <a:pt x="5367" y="166"/>
                </a:lnTo>
                <a:lnTo>
                  <a:pt x="5370" y="162"/>
                </a:lnTo>
                <a:lnTo>
                  <a:pt x="5373" y="157"/>
                </a:lnTo>
                <a:lnTo>
                  <a:pt x="5375" y="153"/>
                </a:lnTo>
                <a:lnTo>
                  <a:pt x="5369" y="151"/>
                </a:lnTo>
                <a:lnTo>
                  <a:pt x="5364" y="150"/>
                </a:lnTo>
                <a:lnTo>
                  <a:pt x="5360" y="149"/>
                </a:lnTo>
                <a:lnTo>
                  <a:pt x="5358" y="148"/>
                </a:lnTo>
                <a:lnTo>
                  <a:pt x="5356" y="147"/>
                </a:lnTo>
                <a:lnTo>
                  <a:pt x="5353" y="144"/>
                </a:lnTo>
                <a:lnTo>
                  <a:pt x="5349" y="141"/>
                </a:lnTo>
                <a:lnTo>
                  <a:pt x="5345" y="137"/>
                </a:lnTo>
                <a:lnTo>
                  <a:pt x="5343" y="136"/>
                </a:lnTo>
                <a:lnTo>
                  <a:pt x="5342" y="136"/>
                </a:lnTo>
                <a:lnTo>
                  <a:pt x="5338" y="135"/>
                </a:lnTo>
                <a:lnTo>
                  <a:pt x="5334" y="135"/>
                </a:lnTo>
                <a:lnTo>
                  <a:pt x="5331" y="136"/>
                </a:lnTo>
                <a:lnTo>
                  <a:pt x="5328" y="137"/>
                </a:lnTo>
                <a:lnTo>
                  <a:pt x="5323" y="139"/>
                </a:lnTo>
                <a:lnTo>
                  <a:pt x="5319" y="141"/>
                </a:lnTo>
                <a:lnTo>
                  <a:pt x="5317" y="142"/>
                </a:lnTo>
                <a:lnTo>
                  <a:pt x="5315" y="141"/>
                </a:lnTo>
                <a:lnTo>
                  <a:pt x="5313" y="141"/>
                </a:lnTo>
                <a:lnTo>
                  <a:pt x="5311" y="141"/>
                </a:lnTo>
                <a:lnTo>
                  <a:pt x="5310" y="143"/>
                </a:lnTo>
                <a:lnTo>
                  <a:pt x="5309" y="147"/>
                </a:lnTo>
                <a:lnTo>
                  <a:pt x="5308" y="151"/>
                </a:lnTo>
                <a:lnTo>
                  <a:pt x="5308" y="153"/>
                </a:lnTo>
                <a:lnTo>
                  <a:pt x="5310" y="156"/>
                </a:lnTo>
                <a:lnTo>
                  <a:pt x="5313" y="159"/>
                </a:lnTo>
                <a:lnTo>
                  <a:pt x="5316" y="161"/>
                </a:lnTo>
                <a:lnTo>
                  <a:pt x="5316" y="167"/>
                </a:lnTo>
                <a:lnTo>
                  <a:pt x="5319" y="167"/>
                </a:lnTo>
                <a:lnTo>
                  <a:pt x="5321" y="168"/>
                </a:lnTo>
                <a:lnTo>
                  <a:pt x="5326" y="169"/>
                </a:lnTo>
                <a:lnTo>
                  <a:pt x="5332" y="169"/>
                </a:lnTo>
                <a:lnTo>
                  <a:pt x="5336" y="169"/>
                </a:lnTo>
                <a:lnTo>
                  <a:pt x="5335" y="170"/>
                </a:lnTo>
                <a:lnTo>
                  <a:pt x="5335" y="171"/>
                </a:lnTo>
                <a:lnTo>
                  <a:pt x="5335" y="174"/>
                </a:lnTo>
                <a:lnTo>
                  <a:pt x="5335" y="175"/>
                </a:lnTo>
                <a:lnTo>
                  <a:pt x="5334" y="176"/>
                </a:lnTo>
                <a:lnTo>
                  <a:pt x="5333" y="176"/>
                </a:lnTo>
                <a:lnTo>
                  <a:pt x="5330" y="175"/>
                </a:lnTo>
                <a:lnTo>
                  <a:pt x="5333" y="181"/>
                </a:lnTo>
                <a:lnTo>
                  <a:pt x="5334" y="182"/>
                </a:lnTo>
                <a:lnTo>
                  <a:pt x="5334" y="183"/>
                </a:lnTo>
                <a:lnTo>
                  <a:pt x="5332" y="183"/>
                </a:lnTo>
                <a:lnTo>
                  <a:pt x="5328" y="182"/>
                </a:lnTo>
                <a:lnTo>
                  <a:pt x="5325" y="181"/>
                </a:lnTo>
                <a:lnTo>
                  <a:pt x="5322" y="181"/>
                </a:lnTo>
                <a:lnTo>
                  <a:pt x="5325" y="189"/>
                </a:lnTo>
                <a:lnTo>
                  <a:pt x="5318" y="189"/>
                </a:lnTo>
                <a:lnTo>
                  <a:pt x="5313" y="189"/>
                </a:lnTo>
                <a:lnTo>
                  <a:pt x="5308" y="187"/>
                </a:lnTo>
                <a:lnTo>
                  <a:pt x="5303" y="185"/>
                </a:lnTo>
                <a:lnTo>
                  <a:pt x="5295" y="181"/>
                </a:lnTo>
                <a:lnTo>
                  <a:pt x="5290" y="179"/>
                </a:lnTo>
                <a:lnTo>
                  <a:pt x="5285" y="178"/>
                </a:lnTo>
                <a:lnTo>
                  <a:pt x="5280" y="177"/>
                </a:lnTo>
                <a:lnTo>
                  <a:pt x="5276" y="178"/>
                </a:lnTo>
                <a:lnTo>
                  <a:pt x="5272" y="178"/>
                </a:lnTo>
                <a:lnTo>
                  <a:pt x="5268" y="179"/>
                </a:lnTo>
                <a:lnTo>
                  <a:pt x="5261" y="181"/>
                </a:lnTo>
                <a:lnTo>
                  <a:pt x="5257" y="181"/>
                </a:lnTo>
                <a:lnTo>
                  <a:pt x="5252" y="181"/>
                </a:lnTo>
                <a:lnTo>
                  <a:pt x="5249" y="175"/>
                </a:lnTo>
                <a:lnTo>
                  <a:pt x="5241" y="174"/>
                </a:lnTo>
                <a:lnTo>
                  <a:pt x="5235" y="174"/>
                </a:lnTo>
                <a:lnTo>
                  <a:pt x="5229" y="172"/>
                </a:lnTo>
                <a:lnTo>
                  <a:pt x="5230" y="172"/>
                </a:lnTo>
                <a:lnTo>
                  <a:pt x="5229" y="171"/>
                </a:lnTo>
                <a:lnTo>
                  <a:pt x="5227" y="169"/>
                </a:lnTo>
                <a:lnTo>
                  <a:pt x="5223" y="167"/>
                </a:lnTo>
                <a:lnTo>
                  <a:pt x="5224" y="165"/>
                </a:lnTo>
                <a:lnTo>
                  <a:pt x="5226" y="163"/>
                </a:lnTo>
                <a:lnTo>
                  <a:pt x="5226" y="161"/>
                </a:lnTo>
                <a:lnTo>
                  <a:pt x="5226" y="158"/>
                </a:lnTo>
                <a:lnTo>
                  <a:pt x="5228" y="159"/>
                </a:lnTo>
                <a:lnTo>
                  <a:pt x="5228" y="158"/>
                </a:lnTo>
                <a:lnTo>
                  <a:pt x="5227" y="154"/>
                </a:lnTo>
                <a:lnTo>
                  <a:pt x="5223" y="147"/>
                </a:lnTo>
                <a:lnTo>
                  <a:pt x="5218" y="147"/>
                </a:lnTo>
                <a:lnTo>
                  <a:pt x="5211" y="149"/>
                </a:lnTo>
                <a:lnTo>
                  <a:pt x="5203" y="150"/>
                </a:lnTo>
                <a:lnTo>
                  <a:pt x="5195" y="150"/>
                </a:lnTo>
                <a:lnTo>
                  <a:pt x="5192" y="144"/>
                </a:lnTo>
                <a:lnTo>
                  <a:pt x="5191" y="144"/>
                </a:lnTo>
                <a:lnTo>
                  <a:pt x="5190" y="144"/>
                </a:lnTo>
                <a:lnTo>
                  <a:pt x="5188" y="146"/>
                </a:lnTo>
                <a:lnTo>
                  <a:pt x="5185" y="147"/>
                </a:lnTo>
                <a:lnTo>
                  <a:pt x="5183" y="147"/>
                </a:lnTo>
                <a:lnTo>
                  <a:pt x="5181" y="147"/>
                </a:lnTo>
                <a:lnTo>
                  <a:pt x="5173" y="141"/>
                </a:lnTo>
                <a:lnTo>
                  <a:pt x="5168" y="142"/>
                </a:lnTo>
                <a:lnTo>
                  <a:pt x="5162" y="144"/>
                </a:lnTo>
                <a:lnTo>
                  <a:pt x="5156" y="147"/>
                </a:lnTo>
                <a:lnTo>
                  <a:pt x="5150" y="150"/>
                </a:lnTo>
                <a:lnTo>
                  <a:pt x="5144" y="154"/>
                </a:lnTo>
                <a:lnTo>
                  <a:pt x="5139" y="158"/>
                </a:lnTo>
                <a:lnTo>
                  <a:pt x="5135" y="161"/>
                </a:lnTo>
                <a:lnTo>
                  <a:pt x="5133" y="164"/>
                </a:lnTo>
                <a:lnTo>
                  <a:pt x="5133" y="166"/>
                </a:lnTo>
                <a:lnTo>
                  <a:pt x="5134" y="168"/>
                </a:lnTo>
                <a:lnTo>
                  <a:pt x="5134" y="171"/>
                </a:lnTo>
                <a:lnTo>
                  <a:pt x="5134" y="172"/>
                </a:lnTo>
                <a:lnTo>
                  <a:pt x="5133" y="172"/>
                </a:lnTo>
                <a:lnTo>
                  <a:pt x="5133" y="173"/>
                </a:lnTo>
                <a:lnTo>
                  <a:pt x="5132" y="173"/>
                </a:lnTo>
                <a:lnTo>
                  <a:pt x="5131" y="172"/>
                </a:lnTo>
                <a:lnTo>
                  <a:pt x="5131" y="171"/>
                </a:lnTo>
                <a:lnTo>
                  <a:pt x="5130" y="168"/>
                </a:lnTo>
                <a:lnTo>
                  <a:pt x="5130" y="164"/>
                </a:lnTo>
                <a:lnTo>
                  <a:pt x="5130" y="155"/>
                </a:lnTo>
                <a:lnTo>
                  <a:pt x="5131" y="150"/>
                </a:lnTo>
                <a:lnTo>
                  <a:pt x="5129" y="151"/>
                </a:lnTo>
                <a:lnTo>
                  <a:pt x="5127" y="151"/>
                </a:lnTo>
                <a:lnTo>
                  <a:pt x="5126" y="150"/>
                </a:lnTo>
                <a:lnTo>
                  <a:pt x="5126" y="149"/>
                </a:lnTo>
                <a:lnTo>
                  <a:pt x="5125" y="147"/>
                </a:lnTo>
                <a:lnTo>
                  <a:pt x="5124" y="147"/>
                </a:lnTo>
                <a:lnTo>
                  <a:pt x="5122" y="147"/>
                </a:lnTo>
                <a:lnTo>
                  <a:pt x="5122" y="152"/>
                </a:lnTo>
                <a:lnTo>
                  <a:pt x="5122" y="158"/>
                </a:lnTo>
                <a:lnTo>
                  <a:pt x="5108" y="157"/>
                </a:lnTo>
                <a:lnTo>
                  <a:pt x="5104" y="156"/>
                </a:lnTo>
                <a:lnTo>
                  <a:pt x="5101" y="155"/>
                </a:lnTo>
                <a:lnTo>
                  <a:pt x="5099" y="154"/>
                </a:lnTo>
                <a:lnTo>
                  <a:pt x="5096" y="151"/>
                </a:lnTo>
                <a:lnTo>
                  <a:pt x="5091" y="141"/>
                </a:lnTo>
                <a:lnTo>
                  <a:pt x="5092" y="142"/>
                </a:lnTo>
                <a:lnTo>
                  <a:pt x="5092" y="143"/>
                </a:lnTo>
                <a:lnTo>
                  <a:pt x="5091" y="146"/>
                </a:lnTo>
                <a:lnTo>
                  <a:pt x="5088" y="150"/>
                </a:lnTo>
                <a:lnTo>
                  <a:pt x="5083" y="147"/>
                </a:lnTo>
                <a:lnTo>
                  <a:pt x="5077" y="144"/>
                </a:lnTo>
                <a:lnTo>
                  <a:pt x="5073" y="151"/>
                </a:lnTo>
                <a:lnTo>
                  <a:pt x="5071" y="154"/>
                </a:lnTo>
                <a:lnTo>
                  <a:pt x="5069" y="157"/>
                </a:lnTo>
                <a:lnTo>
                  <a:pt x="5069" y="160"/>
                </a:lnTo>
                <a:lnTo>
                  <a:pt x="5069" y="161"/>
                </a:lnTo>
                <a:lnTo>
                  <a:pt x="5069" y="163"/>
                </a:lnTo>
                <a:lnTo>
                  <a:pt x="5072" y="165"/>
                </a:lnTo>
                <a:lnTo>
                  <a:pt x="5074" y="166"/>
                </a:lnTo>
                <a:lnTo>
                  <a:pt x="5077" y="167"/>
                </a:lnTo>
                <a:lnTo>
                  <a:pt x="5075" y="169"/>
                </a:lnTo>
                <a:lnTo>
                  <a:pt x="5074" y="171"/>
                </a:lnTo>
                <a:lnTo>
                  <a:pt x="5074" y="172"/>
                </a:lnTo>
                <a:lnTo>
                  <a:pt x="5066" y="169"/>
                </a:lnTo>
                <a:lnTo>
                  <a:pt x="5060" y="167"/>
                </a:lnTo>
                <a:lnTo>
                  <a:pt x="5061" y="169"/>
                </a:lnTo>
                <a:lnTo>
                  <a:pt x="5062" y="172"/>
                </a:lnTo>
                <a:lnTo>
                  <a:pt x="5062" y="173"/>
                </a:lnTo>
                <a:lnTo>
                  <a:pt x="5062" y="175"/>
                </a:lnTo>
                <a:lnTo>
                  <a:pt x="5062" y="176"/>
                </a:lnTo>
                <a:lnTo>
                  <a:pt x="5060" y="178"/>
                </a:lnTo>
                <a:lnTo>
                  <a:pt x="5056" y="180"/>
                </a:lnTo>
                <a:lnTo>
                  <a:pt x="5051" y="182"/>
                </a:lnTo>
                <a:lnTo>
                  <a:pt x="5046" y="182"/>
                </a:lnTo>
                <a:lnTo>
                  <a:pt x="5041" y="182"/>
                </a:lnTo>
                <a:lnTo>
                  <a:pt x="5030" y="182"/>
                </a:lnTo>
                <a:lnTo>
                  <a:pt x="5024" y="182"/>
                </a:lnTo>
                <a:lnTo>
                  <a:pt x="5018" y="184"/>
                </a:lnTo>
                <a:lnTo>
                  <a:pt x="5015" y="192"/>
                </a:lnTo>
                <a:lnTo>
                  <a:pt x="4999" y="194"/>
                </a:lnTo>
                <a:lnTo>
                  <a:pt x="4982" y="195"/>
                </a:lnTo>
                <a:lnTo>
                  <a:pt x="4997" y="192"/>
                </a:lnTo>
                <a:lnTo>
                  <a:pt x="5006" y="189"/>
                </a:lnTo>
                <a:lnTo>
                  <a:pt x="5010" y="188"/>
                </a:lnTo>
                <a:lnTo>
                  <a:pt x="5012" y="186"/>
                </a:lnTo>
                <a:lnTo>
                  <a:pt x="5013" y="184"/>
                </a:lnTo>
                <a:lnTo>
                  <a:pt x="5014" y="181"/>
                </a:lnTo>
                <a:lnTo>
                  <a:pt x="5014" y="177"/>
                </a:lnTo>
                <a:lnTo>
                  <a:pt x="5015" y="175"/>
                </a:lnTo>
                <a:lnTo>
                  <a:pt x="5019" y="173"/>
                </a:lnTo>
                <a:lnTo>
                  <a:pt x="5023" y="173"/>
                </a:lnTo>
                <a:lnTo>
                  <a:pt x="5028" y="173"/>
                </a:lnTo>
                <a:lnTo>
                  <a:pt x="5032" y="172"/>
                </a:lnTo>
                <a:lnTo>
                  <a:pt x="5039" y="169"/>
                </a:lnTo>
                <a:lnTo>
                  <a:pt x="5042" y="168"/>
                </a:lnTo>
                <a:lnTo>
                  <a:pt x="5045" y="166"/>
                </a:lnTo>
                <a:lnTo>
                  <a:pt x="5047" y="164"/>
                </a:lnTo>
                <a:lnTo>
                  <a:pt x="5050" y="161"/>
                </a:lnTo>
                <a:lnTo>
                  <a:pt x="5052" y="159"/>
                </a:lnTo>
                <a:lnTo>
                  <a:pt x="5054" y="156"/>
                </a:lnTo>
                <a:lnTo>
                  <a:pt x="5058" y="150"/>
                </a:lnTo>
                <a:lnTo>
                  <a:pt x="5061" y="144"/>
                </a:lnTo>
                <a:lnTo>
                  <a:pt x="5064" y="137"/>
                </a:lnTo>
                <a:lnTo>
                  <a:pt x="5066" y="130"/>
                </a:lnTo>
                <a:lnTo>
                  <a:pt x="5087" y="125"/>
                </a:lnTo>
                <a:lnTo>
                  <a:pt x="5108" y="120"/>
                </a:lnTo>
                <a:lnTo>
                  <a:pt x="5118" y="117"/>
                </a:lnTo>
                <a:lnTo>
                  <a:pt x="5128" y="114"/>
                </a:lnTo>
                <a:lnTo>
                  <a:pt x="5147" y="108"/>
                </a:lnTo>
                <a:lnTo>
                  <a:pt x="5147" y="106"/>
                </a:lnTo>
                <a:lnTo>
                  <a:pt x="5146" y="104"/>
                </a:lnTo>
                <a:lnTo>
                  <a:pt x="5146" y="100"/>
                </a:lnTo>
                <a:lnTo>
                  <a:pt x="5146" y="96"/>
                </a:lnTo>
                <a:lnTo>
                  <a:pt x="5145" y="93"/>
                </a:lnTo>
                <a:lnTo>
                  <a:pt x="5142" y="93"/>
                </a:lnTo>
                <a:lnTo>
                  <a:pt x="5138" y="91"/>
                </a:lnTo>
                <a:lnTo>
                  <a:pt x="5135" y="88"/>
                </a:lnTo>
                <a:lnTo>
                  <a:pt x="5134" y="86"/>
                </a:lnTo>
                <a:lnTo>
                  <a:pt x="5133" y="84"/>
                </a:lnTo>
                <a:lnTo>
                  <a:pt x="5133" y="83"/>
                </a:lnTo>
                <a:lnTo>
                  <a:pt x="5136" y="83"/>
                </a:lnTo>
                <a:lnTo>
                  <a:pt x="5142" y="85"/>
                </a:lnTo>
                <a:lnTo>
                  <a:pt x="5141" y="86"/>
                </a:lnTo>
                <a:lnTo>
                  <a:pt x="5143" y="85"/>
                </a:lnTo>
                <a:lnTo>
                  <a:pt x="5147" y="82"/>
                </a:lnTo>
                <a:lnTo>
                  <a:pt x="5147" y="78"/>
                </a:lnTo>
                <a:lnTo>
                  <a:pt x="5147" y="74"/>
                </a:lnTo>
                <a:lnTo>
                  <a:pt x="5145" y="72"/>
                </a:lnTo>
                <a:lnTo>
                  <a:pt x="5141" y="69"/>
                </a:lnTo>
                <a:lnTo>
                  <a:pt x="5138" y="67"/>
                </a:lnTo>
                <a:lnTo>
                  <a:pt x="5136" y="65"/>
                </a:lnTo>
                <a:lnTo>
                  <a:pt x="5136" y="63"/>
                </a:lnTo>
                <a:lnTo>
                  <a:pt x="5136" y="59"/>
                </a:lnTo>
                <a:lnTo>
                  <a:pt x="5137" y="56"/>
                </a:lnTo>
                <a:lnTo>
                  <a:pt x="5137" y="55"/>
                </a:lnTo>
                <a:lnTo>
                  <a:pt x="5136" y="54"/>
                </a:lnTo>
                <a:lnTo>
                  <a:pt x="5135" y="53"/>
                </a:lnTo>
                <a:lnTo>
                  <a:pt x="5132" y="53"/>
                </a:lnTo>
                <a:lnTo>
                  <a:pt x="5128" y="53"/>
                </a:lnTo>
                <a:lnTo>
                  <a:pt x="5123" y="53"/>
                </a:lnTo>
                <a:lnTo>
                  <a:pt x="5121" y="52"/>
                </a:lnTo>
                <a:lnTo>
                  <a:pt x="5119" y="51"/>
                </a:lnTo>
                <a:lnTo>
                  <a:pt x="5118" y="50"/>
                </a:lnTo>
                <a:lnTo>
                  <a:pt x="5116" y="47"/>
                </a:lnTo>
                <a:lnTo>
                  <a:pt x="5114" y="42"/>
                </a:lnTo>
                <a:lnTo>
                  <a:pt x="5111" y="32"/>
                </a:lnTo>
                <a:lnTo>
                  <a:pt x="5109" y="32"/>
                </a:lnTo>
                <a:lnTo>
                  <a:pt x="5107" y="31"/>
                </a:lnTo>
                <a:lnTo>
                  <a:pt x="5106" y="30"/>
                </a:lnTo>
                <a:lnTo>
                  <a:pt x="5105" y="29"/>
                </a:lnTo>
                <a:lnTo>
                  <a:pt x="5102" y="29"/>
                </a:lnTo>
                <a:lnTo>
                  <a:pt x="5098" y="30"/>
                </a:lnTo>
                <a:lnTo>
                  <a:pt x="5092" y="33"/>
                </a:lnTo>
                <a:lnTo>
                  <a:pt x="5087" y="36"/>
                </a:lnTo>
                <a:lnTo>
                  <a:pt x="5083" y="37"/>
                </a:lnTo>
                <a:lnTo>
                  <a:pt x="5080" y="32"/>
                </a:lnTo>
                <a:lnTo>
                  <a:pt x="5074" y="32"/>
                </a:lnTo>
                <a:lnTo>
                  <a:pt x="5069" y="33"/>
                </a:lnTo>
                <a:lnTo>
                  <a:pt x="5063" y="33"/>
                </a:lnTo>
                <a:lnTo>
                  <a:pt x="5057" y="34"/>
                </a:lnTo>
                <a:lnTo>
                  <a:pt x="5054" y="36"/>
                </a:lnTo>
                <a:lnTo>
                  <a:pt x="5050" y="38"/>
                </a:lnTo>
                <a:lnTo>
                  <a:pt x="5047" y="41"/>
                </a:lnTo>
                <a:lnTo>
                  <a:pt x="5045" y="44"/>
                </a:lnTo>
                <a:lnTo>
                  <a:pt x="5040" y="49"/>
                </a:lnTo>
                <a:lnTo>
                  <a:pt x="5038" y="51"/>
                </a:lnTo>
                <a:lnTo>
                  <a:pt x="5034" y="52"/>
                </a:lnTo>
                <a:lnTo>
                  <a:pt x="5031" y="51"/>
                </a:lnTo>
                <a:lnTo>
                  <a:pt x="5027" y="51"/>
                </a:lnTo>
                <a:lnTo>
                  <a:pt x="5025" y="51"/>
                </a:lnTo>
                <a:lnTo>
                  <a:pt x="5024" y="51"/>
                </a:lnTo>
                <a:lnTo>
                  <a:pt x="5032" y="32"/>
                </a:lnTo>
                <a:lnTo>
                  <a:pt x="5022" y="29"/>
                </a:lnTo>
                <a:lnTo>
                  <a:pt x="5014" y="27"/>
                </a:lnTo>
                <a:lnTo>
                  <a:pt x="5005" y="27"/>
                </a:lnTo>
                <a:lnTo>
                  <a:pt x="4996" y="26"/>
                </a:lnTo>
                <a:lnTo>
                  <a:pt x="4999" y="18"/>
                </a:lnTo>
                <a:lnTo>
                  <a:pt x="5001" y="15"/>
                </a:lnTo>
                <a:lnTo>
                  <a:pt x="5004" y="12"/>
                </a:lnTo>
                <a:lnTo>
                  <a:pt x="4996" y="8"/>
                </a:lnTo>
                <a:lnTo>
                  <a:pt x="4987" y="4"/>
                </a:lnTo>
                <a:lnTo>
                  <a:pt x="4977" y="1"/>
                </a:lnTo>
                <a:lnTo>
                  <a:pt x="4972" y="0"/>
                </a:lnTo>
                <a:lnTo>
                  <a:pt x="4967" y="1"/>
                </a:lnTo>
                <a:lnTo>
                  <a:pt x="4965" y="9"/>
                </a:lnTo>
                <a:lnTo>
                  <a:pt x="4954" y="9"/>
                </a:lnTo>
                <a:lnTo>
                  <a:pt x="4947" y="9"/>
                </a:lnTo>
                <a:lnTo>
                  <a:pt x="4942" y="9"/>
                </a:lnTo>
                <a:lnTo>
                  <a:pt x="4939" y="11"/>
                </a:lnTo>
                <a:lnTo>
                  <a:pt x="4933" y="16"/>
                </a:lnTo>
                <a:lnTo>
                  <a:pt x="4929" y="19"/>
                </a:lnTo>
                <a:lnTo>
                  <a:pt x="4922" y="23"/>
                </a:lnTo>
                <a:lnTo>
                  <a:pt x="4922" y="29"/>
                </a:lnTo>
                <a:lnTo>
                  <a:pt x="4920" y="30"/>
                </a:lnTo>
                <a:lnTo>
                  <a:pt x="4918" y="30"/>
                </a:lnTo>
                <a:lnTo>
                  <a:pt x="4915" y="30"/>
                </a:lnTo>
                <a:lnTo>
                  <a:pt x="4914" y="32"/>
                </a:lnTo>
                <a:lnTo>
                  <a:pt x="4914" y="34"/>
                </a:lnTo>
                <a:lnTo>
                  <a:pt x="4914" y="36"/>
                </a:lnTo>
                <a:lnTo>
                  <a:pt x="4915" y="38"/>
                </a:lnTo>
                <a:lnTo>
                  <a:pt x="4914" y="40"/>
                </a:lnTo>
                <a:lnTo>
                  <a:pt x="4920" y="45"/>
                </a:lnTo>
                <a:lnTo>
                  <a:pt x="4925" y="51"/>
                </a:lnTo>
                <a:lnTo>
                  <a:pt x="4919" y="50"/>
                </a:lnTo>
                <a:lnTo>
                  <a:pt x="4913" y="48"/>
                </a:lnTo>
                <a:lnTo>
                  <a:pt x="4903" y="47"/>
                </a:lnTo>
                <a:lnTo>
                  <a:pt x="4893" y="46"/>
                </a:lnTo>
                <a:lnTo>
                  <a:pt x="4880" y="46"/>
                </a:lnTo>
                <a:lnTo>
                  <a:pt x="4883" y="54"/>
                </a:lnTo>
                <a:lnTo>
                  <a:pt x="4886" y="57"/>
                </a:lnTo>
                <a:lnTo>
                  <a:pt x="4881" y="57"/>
                </a:lnTo>
                <a:lnTo>
                  <a:pt x="4876" y="57"/>
                </a:lnTo>
                <a:lnTo>
                  <a:pt x="4873" y="58"/>
                </a:lnTo>
                <a:lnTo>
                  <a:pt x="4871" y="59"/>
                </a:lnTo>
                <a:lnTo>
                  <a:pt x="4869" y="60"/>
                </a:lnTo>
                <a:lnTo>
                  <a:pt x="4869" y="64"/>
                </a:lnTo>
                <a:lnTo>
                  <a:pt x="4869" y="68"/>
                </a:lnTo>
                <a:lnTo>
                  <a:pt x="4860" y="73"/>
                </a:lnTo>
                <a:lnTo>
                  <a:pt x="4856" y="75"/>
                </a:lnTo>
                <a:lnTo>
                  <a:pt x="4852" y="77"/>
                </a:lnTo>
                <a:lnTo>
                  <a:pt x="4850" y="77"/>
                </a:lnTo>
                <a:lnTo>
                  <a:pt x="4849" y="76"/>
                </a:lnTo>
                <a:lnTo>
                  <a:pt x="4849" y="75"/>
                </a:lnTo>
                <a:lnTo>
                  <a:pt x="4849" y="73"/>
                </a:lnTo>
                <a:lnTo>
                  <a:pt x="4849" y="71"/>
                </a:lnTo>
                <a:lnTo>
                  <a:pt x="4843" y="74"/>
                </a:lnTo>
                <a:lnTo>
                  <a:pt x="4840" y="75"/>
                </a:lnTo>
                <a:lnTo>
                  <a:pt x="4835" y="77"/>
                </a:lnTo>
                <a:lnTo>
                  <a:pt x="4830" y="82"/>
                </a:lnTo>
                <a:lnTo>
                  <a:pt x="4828" y="82"/>
                </a:lnTo>
                <a:lnTo>
                  <a:pt x="4827" y="81"/>
                </a:lnTo>
                <a:lnTo>
                  <a:pt x="4826" y="80"/>
                </a:lnTo>
                <a:lnTo>
                  <a:pt x="4827" y="79"/>
                </a:lnTo>
                <a:lnTo>
                  <a:pt x="4828" y="75"/>
                </a:lnTo>
                <a:lnTo>
                  <a:pt x="4830" y="74"/>
                </a:lnTo>
                <a:lnTo>
                  <a:pt x="4833" y="71"/>
                </a:lnTo>
                <a:lnTo>
                  <a:pt x="4836" y="69"/>
                </a:lnTo>
                <a:lnTo>
                  <a:pt x="4841" y="66"/>
                </a:lnTo>
                <a:lnTo>
                  <a:pt x="4842" y="64"/>
                </a:lnTo>
                <a:lnTo>
                  <a:pt x="4842" y="63"/>
                </a:lnTo>
                <a:lnTo>
                  <a:pt x="4842" y="62"/>
                </a:lnTo>
                <a:lnTo>
                  <a:pt x="4840" y="60"/>
                </a:lnTo>
                <a:lnTo>
                  <a:pt x="4835" y="57"/>
                </a:lnTo>
                <a:lnTo>
                  <a:pt x="4837" y="57"/>
                </a:lnTo>
                <a:lnTo>
                  <a:pt x="4839" y="57"/>
                </a:lnTo>
                <a:lnTo>
                  <a:pt x="4844" y="57"/>
                </a:lnTo>
                <a:lnTo>
                  <a:pt x="4847" y="48"/>
                </a:lnTo>
                <a:lnTo>
                  <a:pt x="4824" y="48"/>
                </a:lnTo>
                <a:lnTo>
                  <a:pt x="4824" y="53"/>
                </a:lnTo>
                <a:lnTo>
                  <a:pt x="4824" y="57"/>
                </a:lnTo>
                <a:lnTo>
                  <a:pt x="4828" y="57"/>
                </a:lnTo>
                <a:lnTo>
                  <a:pt x="4832" y="57"/>
                </a:lnTo>
                <a:lnTo>
                  <a:pt x="4830" y="60"/>
                </a:lnTo>
                <a:lnTo>
                  <a:pt x="4829" y="61"/>
                </a:lnTo>
                <a:lnTo>
                  <a:pt x="4829" y="62"/>
                </a:lnTo>
                <a:lnTo>
                  <a:pt x="4830" y="63"/>
                </a:lnTo>
                <a:lnTo>
                  <a:pt x="4820" y="62"/>
                </a:lnTo>
                <a:lnTo>
                  <a:pt x="4810" y="63"/>
                </a:lnTo>
                <a:lnTo>
                  <a:pt x="4801" y="63"/>
                </a:lnTo>
                <a:lnTo>
                  <a:pt x="4796" y="63"/>
                </a:lnTo>
                <a:lnTo>
                  <a:pt x="4790" y="63"/>
                </a:lnTo>
                <a:lnTo>
                  <a:pt x="4789" y="62"/>
                </a:lnTo>
                <a:lnTo>
                  <a:pt x="4788" y="60"/>
                </a:lnTo>
                <a:lnTo>
                  <a:pt x="4785" y="59"/>
                </a:lnTo>
                <a:lnTo>
                  <a:pt x="4784" y="59"/>
                </a:lnTo>
                <a:lnTo>
                  <a:pt x="4782" y="60"/>
                </a:lnTo>
                <a:lnTo>
                  <a:pt x="4782" y="64"/>
                </a:lnTo>
                <a:lnTo>
                  <a:pt x="4782" y="68"/>
                </a:lnTo>
                <a:lnTo>
                  <a:pt x="4769" y="70"/>
                </a:lnTo>
                <a:lnTo>
                  <a:pt x="4759" y="72"/>
                </a:lnTo>
                <a:lnTo>
                  <a:pt x="4749" y="75"/>
                </a:lnTo>
                <a:lnTo>
                  <a:pt x="4743" y="76"/>
                </a:lnTo>
                <a:lnTo>
                  <a:pt x="4737" y="77"/>
                </a:lnTo>
                <a:lnTo>
                  <a:pt x="4729" y="77"/>
                </a:lnTo>
                <a:lnTo>
                  <a:pt x="4723" y="75"/>
                </a:lnTo>
                <a:lnTo>
                  <a:pt x="4718" y="74"/>
                </a:lnTo>
                <a:lnTo>
                  <a:pt x="4716" y="74"/>
                </a:lnTo>
                <a:lnTo>
                  <a:pt x="4714" y="74"/>
                </a:lnTo>
                <a:lnTo>
                  <a:pt x="4713" y="74"/>
                </a:lnTo>
                <a:lnTo>
                  <a:pt x="4712" y="75"/>
                </a:lnTo>
                <a:lnTo>
                  <a:pt x="4708" y="78"/>
                </a:lnTo>
                <a:lnTo>
                  <a:pt x="4703" y="82"/>
                </a:lnTo>
                <a:lnTo>
                  <a:pt x="4700" y="83"/>
                </a:lnTo>
                <a:lnTo>
                  <a:pt x="4696" y="83"/>
                </a:lnTo>
                <a:lnTo>
                  <a:pt x="4689" y="83"/>
                </a:lnTo>
                <a:lnTo>
                  <a:pt x="4675" y="82"/>
                </a:lnTo>
                <a:lnTo>
                  <a:pt x="4677" y="84"/>
                </a:lnTo>
                <a:lnTo>
                  <a:pt x="4680" y="86"/>
                </a:lnTo>
                <a:lnTo>
                  <a:pt x="4681" y="88"/>
                </a:lnTo>
                <a:lnTo>
                  <a:pt x="4682" y="90"/>
                </a:lnTo>
                <a:lnTo>
                  <a:pt x="4682" y="92"/>
                </a:lnTo>
                <a:lnTo>
                  <a:pt x="4681" y="94"/>
                </a:lnTo>
                <a:lnTo>
                  <a:pt x="4679" y="95"/>
                </a:lnTo>
                <a:lnTo>
                  <a:pt x="4675" y="96"/>
                </a:lnTo>
                <a:lnTo>
                  <a:pt x="4674" y="105"/>
                </a:lnTo>
                <a:lnTo>
                  <a:pt x="4672" y="110"/>
                </a:lnTo>
                <a:lnTo>
                  <a:pt x="4669" y="106"/>
                </a:lnTo>
                <a:lnTo>
                  <a:pt x="4667" y="102"/>
                </a:lnTo>
                <a:lnTo>
                  <a:pt x="4665" y="102"/>
                </a:lnTo>
                <a:lnTo>
                  <a:pt x="4662" y="102"/>
                </a:lnTo>
                <a:lnTo>
                  <a:pt x="4660" y="102"/>
                </a:lnTo>
                <a:lnTo>
                  <a:pt x="4657" y="103"/>
                </a:lnTo>
                <a:lnTo>
                  <a:pt x="4655" y="104"/>
                </a:lnTo>
                <a:lnTo>
                  <a:pt x="4654" y="106"/>
                </a:lnTo>
                <a:lnTo>
                  <a:pt x="4654" y="107"/>
                </a:lnTo>
                <a:lnTo>
                  <a:pt x="4655" y="108"/>
                </a:lnTo>
                <a:lnTo>
                  <a:pt x="4662" y="111"/>
                </a:lnTo>
                <a:lnTo>
                  <a:pt x="4664" y="112"/>
                </a:lnTo>
                <a:lnTo>
                  <a:pt x="4664" y="113"/>
                </a:lnTo>
                <a:lnTo>
                  <a:pt x="4665" y="114"/>
                </a:lnTo>
                <a:lnTo>
                  <a:pt x="4667" y="116"/>
                </a:lnTo>
                <a:lnTo>
                  <a:pt x="4663" y="117"/>
                </a:lnTo>
                <a:lnTo>
                  <a:pt x="4660" y="118"/>
                </a:lnTo>
                <a:lnTo>
                  <a:pt x="4655" y="119"/>
                </a:lnTo>
                <a:lnTo>
                  <a:pt x="4661" y="127"/>
                </a:lnTo>
                <a:lnTo>
                  <a:pt x="4666" y="135"/>
                </a:lnTo>
                <a:lnTo>
                  <a:pt x="4670" y="143"/>
                </a:lnTo>
                <a:lnTo>
                  <a:pt x="4675" y="153"/>
                </a:lnTo>
                <a:lnTo>
                  <a:pt x="4668" y="153"/>
                </a:lnTo>
                <a:lnTo>
                  <a:pt x="4661" y="153"/>
                </a:lnTo>
                <a:lnTo>
                  <a:pt x="4662" y="151"/>
                </a:lnTo>
                <a:lnTo>
                  <a:pt x="4664" y="147"/>
                </a:lnTo>
                <a:lnTo>
                  <a:pt x="4664" y="145"/>
                </a:lnTo>
                <a:lnTo>
                  <a:pt x="4664" y="144"/>
                </a:lnTo>
                <a:lnTo>
                  <a:pt x="4662" y="142"/>
                </a:lnTo>
                <a:lnTo>
                  <a:pt x="4660" y="142"/>
                </a:lnTo>
                <a:lnTo>
                  <a:pt x="4658" y="141"/>
                </a:lnTo>
                <a:lnTo>
                  <a:pt x="4658" y="138"/>
                </a:lnTo>
                <a:lnTo>
                  <a:pt x="4655" y="138"/>
                </a:lnTo>
                <a:lnTo>
                  <a:pt x="4652" y="139"/>
                </a:lnTo>
                <a:lnTo>
                  <a:pt x="4645" y="141"/>
                </a:lnTo>
                <a:lnTo>
                  <a:pt x="4638" y="143"/>
                </a:lnTo>
                <a:lnTo>
                  <a:pt x="4635" y="144"/>
                </a:lnTo>
                <a:lnTo>
                  <a:pt x="4633" y="144"/>
                </a:lnTo>
                <a:lnTo>
                  <a:pt x="4628" y="143"/>
                </a:lnTo>
                <a:lnTo>
                  <a:pt x="4624" y="141"/>
                </a:lnTo>
                <a:lnTo>
                  <a:pt x="4621" y="139"/>
                </a:lnTo>
                <a:lnTo>
                  <a:pt x="4619" y="138"/>
                </a:lnTo>
                <a:lnTo>
                  <a:pt x="4568" y="147"/>
                </a:lnTo>
                <a:lnTo>
                  <a:pt x="4564" y="150"/>
                </a:lnTo>
                <a:lnTo>
                  <a:pt x="4560" y="153"/>
                </a:lnTo>
                <a:lnTo>
                  <a:pt x="4558" y="156"/>
                </a:lnTo>
                <a:lnTo>
                  <a:pt x="4556" y="159"/>
                </a:lnTo>
                <a:lnTo>
                  <a:pt x="4554" y="167"/>
                </a:lnTo>
                <a:lnTo>
                  <a:pt x="4554" y="172"/>
                </a:lnTo>
                <a:lnTo>
                  <a:pt x="4554" y="176"/>
                </a:lnTo>
                <a:lnTo>
                  <a:pt x="4554" y="180"/>
                </a:lnTo>
                <a:lnTo>
                  <a:pt x="4555" y="184"/>
                </a:lnTo>
                <a:lnTo>
                  <a:pt x="4555" y="188"/>
                </a:lnTo>
                <a:lnTo>
                  <a:pt x="4557" y="192"/>
                </a:lnTo>
                <a:lnTo>
                  <a:pt x="4558" y="195"/>
                </a:lnTo>
                <a:lnTo>
                  <a:pt x="4560" y="199"/>
                </a:lnTo>
                <a:lnTo>
                  <a:pt x="4562" y="201"/>
                </a:lnTo>
                <a:lnTo>
                  <a:pt x="4565" y="203"/>
                </a:lnTo>
                <a:lnTo>
                  <a:pt x="4568" y="205"/>
                </a:lnTo>
                <a:lnTo>
                  <a:pt x="4571" y="206"/>
                </a:lnTo>
                <a:lnTo>
                  <a:pt x="4573" y="206"/>
                </a:lnTo>
                <a:lnTo>
                  <a:pt x="4575" y="206"/>
                </a:lnTo>
                <a:lnTo>
                  <a:pt x="4578" y="205"/>
                </a:lnTo>
                <a:lnTo>
                  <a:pt x="4580" y="203"/>
                </a:lnTo>
                <a:lnTo>
                  <a:pt x="4581" y="203"/>
                </a:lnTo>
                <a:lnTo>
                  <a:pt x="4582" y="203"/>
                </a:lnTo>
                <a:lnTo>
                  <a:pt x="4583" y="204"/>
                </a:lnTo>
                <a:lnTo>
                  <a:pt x="4584" y="205"/>
                </a:lnTo>
                <a:lnTo>
                  <a:pt x="4586" y="209"/>
                </a:lnTo>
                <a:lnTo>
                  <a:pt x="4588" y="212"/>
                </a:lnTo>
                <a:lnTo>
                  <a:pt x="4591" y="214"/>
                </a:lnTo>
                <a:lnTo>
                  <a:pt x="4594" y="216"/>
                </a:lnTo>
                <a:lnTo>
                  <a:pt x="4598" y="217"/>
                </a:lnTo>
                <a:lnTo>
                  <a:pt x="4605" y="220"/>
                </a:lnTo>
                <a:lnTo>
                  <a:pt x="4602" y="228"/>
                </a:lnTo>
                <a:lnTo>
                  <a:pt x="4601" y="236"/>
                </a:lnTo>
                <a:lnTo>
                  <a:pt x="4599" y="254"/>
                </a:lnTo>
                <a:lnTo>
                  <a:pt x="4601" y="255"/>
                </a:lnTo>
                <a:lnTo>
                  <a:pt x="4602" y="256"/>
                </a:lnTo>
                <a:lnTo>
                  <a:pt x="4602" y="257"/>
                </a:lnTo>
                <a:lnTo>
                  <a:pt x="4602" y="259"/>
                </a:lnTo>
                <a:lnTo>
                  <a:pt x="4602" y="262"/>
                </a:lnTo>
                <a:lnTo>
                  <a:pt x="4604" y="262"/>
                </a:lnTo>
                <a:lnTo>
                  <a:pt x="4605" y="264"/>
                </a:lnTo>
                <a:lnTo>
                  <a:pt x="4604" y="265"/>
                </a:lnTo>
                <a:lnTo>
                  <a:pt x="4603" y="269"/>
                </a:lnTo>
                <a:lnTo>
                  <a:pt x="4602" y="271"/>
                </a:lnTo>
                <a:lnTo>
                  <a:pt x="4599" y="271"/>
                </a:lnTo>
                <a:lnTo>
                  <a:pt x="4596" y="271"/>
                </a:lnTo>
                <a:lnTo>
                  <a:pt x="4593" y="270"/>
                </a:lnTo>
                <a:lnTo>
                  <a:pt x="4592" y="270"/>
                </a:lnTo>
                <a:lnTo>
                  <a:pt x="4591" y="271"/>
                </a:lnTo>
                <a:lnTo>
                  <a:pt x="4591" y="279"/>
                </a:lnTo>
                <a:lnTo>
                  <a:pt x="4600" y="285"/>
                </a:lnTo>
                <a:lnTo>
                  <a:pt x="4607" y="290"/>
                </a:lnTo>
                <a:lnTo>
                  <a:pt x="4610" y="291"/>
                </a:lnTo>
                <a:lnTo>
                  <a:pt x="4612" y="290"/>
                </a:lnTo>
                <a:lnTo>
                  <a:pt x="4615" y="288"/>
                </a:lnTo>
                <a:lnTo>
                  <a:pt x="4617" y="286"/>
                </a:lnTo>
                <a:lnTo>
                  <a:pt x="4618" y="285"/>
                </a:lnTo>
                <a:lnTo>
                  <a:pt x="4619" y="285"/>
                </a:lnTo>
                <a:lnTo>
                  <a:pt x="4622" y="284"/>
                </a:lnTo>
                <a:lnTo>
                  <a:pt x="4625" y="285"/>
                </a:lnTo>
                <a:lnTo>
                  <a:pt x="4627" y="285"/>
                </a:lnTo>
                <a:lnTo>
                  <a:pt x="4629" y="286"/>
                </a:lnTo>
                <a:lnTo>
                  <a:pt x="4633" y="288"/>
                </a:lnTo>
                <a:lnTo>
                  <a:pt x="4638" y="290"/>
                </a:lnTo>
                <a:lnTo>
                  <a:pt x="4641" y="304"/>
                </a:lnTo>
                <a:lnTo>
                  <a:pt x="4636" y="304"/>
                </a:lnTo>
                <a:lnTo>
                  <a:pt x="4633" y="293"/>
                </a:lnTo>
                <a:lnTo>
                  <a:pt x="4624" y="293"/>
                </a:lnTo>
                <a:lnTo>
                  <a:pt x="4615" y="293"/>
                </a:lnTo>
                <a:lnTo>
                  <a:pt x="4605" y="293"/>
                </a:lnTo>
                <a:lnTo>
                  <a:pt x="4593" y="293"/>
                </a:lnTo>
                <a:lnTo>
                  <a:pt x="4593" y="291"/>
                </a:lnTo>
                <a:lnTo>
                  <a:pt x="4592" y="288"/>
                </a:lnTo>
                <a:lnTo>
                  <a:pt x="4592" y="285"/>
                </a:lnTo>
                <a:lnTo>
                  <a:pt x="4591" y="282"/>
                </a:lnTo>
                <a:lnTo>
                  <a:pt x="4582" y="277"/>
                </a:lnTo>
                <a:lnTo>
                  <a:pt x="4578" y="275"/>
                </a:lnTo>
                <a:lnTo>
                  <a:pt x="4579" y="276"/>
                </a:lnTo>
                <a:lnTo>
                  <a:pt x="4575" y="277"/>
                </a:lnTo>
                <a:lnTo>
                  <a:pt x="4574" y="277"/>
                </a:lnTo>
                <a:lnTo>
                  <a:pt x="4575" y="278"/>
                </a:lnTo>
                <a:lnTo>
                  <a:pt x="4577" y="279"/>
                </a:lnTo>
                <a:lnTo>
                  <a:pt x="4574" y="282"/>
                </a:lnTo>
                <a:lnTo>
                  <a:pt x="4568" y="282"/>
                </a:lnTo>
                <a:lnTo>
                  <a:pt x="4572" y="265"/>
                </a:lnTo>
                <a:lnTo>
                  <a:pt x="4574" y="257"/>
                </a:lnTo>
                <a:lnTo>
                  <a:pt x="4576" y="250"/>
                </a:lnTo>
                <a:lnTo>
                  <a:pt x="4579" y="243"/>
                </a:lnTo>
                <a:lnTo>
                  <a:pt x="4582" y="236"/>
                </a:lnTo>
                <a:lnTo>
                  <a:pt x="4586" y="230"/>
                </a:lnTo>
                <a:lnTo>
                  <a:pt x="4591" y="223"/>
                </a:lnTo>
                <a:lnTo>
                  <a:pt x="4584" y="222"/>
                </a:lnTo>
                <a:lnTo>
                  <a:pt x="4575" y="220"/>
                </a:lnTo>
                <a:lnTo>
                  <a:pt x="4566" y="218"/>
                </a:lnTo>
                <a:lnTo>
                  <a:pt x="4560" y="217"/>
                </a:lnTo>
                <a:lnTo>
                  <a:pt x="4562" y="223"/>
                </a:lnTo>
                <a:lnTo>
                  <a:pt x="4557" y="223"/>
                </a:lnTo>
                <a:lnTo>
                  <a:pt x="4552" y="214"/>
                </a:lnTo>
                <a:lnTo>
                  <a:pt x="4548" y="206"/>
                </a:lnTo>
                <a:lnTo>
                  <a:pt x="4547" y="205"/>
                </a:lnTo>
                <a:lnTo>
                  <a:pt x="4546" y="207"/>
                </a:lnTo>
                <a:lnTo>
                  <a:pt x="4545" y="208"/>
                </a:lnTo>
                <a:lnTo>
                  <a:pt x="4544" y="209"/>
                </a:lnTo>
                <a:lnTo>
                  <a:pt x="4543" y="209"/>
                </a:lnTo>
                <a:lnTo>
                  <a:pt x="4537" y="203"/>
                </a:lnTo>
                <a:lnTo>
                  <a:pt x="4528" y="200"/>
                </a:lnTo>
                <a:lnTo>
                  <a:pt x="4524" y="199"/>
                </a:lnTo>
                <a:lnTo>
                  <a:pt x="4520" y="199"/>
                </a:lnTo>
                <a:lnTo>
                  <a:pt x="4516" y="199"/>
                </a:lnTo>
                <a:lnTo>
                  <a:pt x="4512" y="200"/>
                </a:lnTo>
                <a:lnTo>
                  <a:pt x="4503" y="203"/>
                </a:lnTo>
                <a:lnTo>
                  <a:pt x="4501" y="205"/>
                </a:lnTo>
                <a:lnTo>
                  <a:pt x="4499" y="206"/>
                </a:lnTo>
                <a:lnTo>
                  <a:pt x="4497" y="208"/>
                </a:lnTo>
                <a:lnTo>
                  <a:pt x="4496" y="209"/>
                </a:lnTo>
                <a:lnTo>
                  <a:pt x="4497" y="211"/>
                </a:lnTo>
                <a:lnTo>
                  <a:pt x="4498" y="211"/>
                </a:lnTo>
                <a:lnTo>
                  <a:pt x="4501" y="212"/>
                </a:lnTo>
                <a:lnTo>
                  <a:pt x="4506" y="212"/>
                </a:lnTo>
                <a:lnTo>
                  <a:pt x="4507" y="215"/>
                </a:lnTo>
                <a:lnTo>
                  <a:pt x="4509" y="217"/>
                </a:lnTo>
                <a:lnTo>
                  <a:pt x="4506" y="219"/>
                </a:lnTo>
                <a:lnTo>
                  <a:pt x="4505" y="220"/>
                </a:lnTo>
                <a:lnTo>
                  <a:pt x="4505" y="222"/>
                </a:lnTo>
                <a:lnTo>
                  <a:pt x="4504" y="224"/>
                </a:lnTo>
                <a:lnTo>
                  <a:pt x="4503" y="226"/>
                </a:lnTo>
                <a:lnTo>
                  <a:pt x="4501" y="226"/>
                </a:lnTo>
                <a:lnTo>
                  <a:pt x="4497" y="225"/>
                </a:lnTo>
                <a:lnTo>
                  <a:pt x="4494" y="224"/>
                </a:lnTo>
                <a:lnTo>
                  <a:pt x="4495" y="223"/>
                </a:lnTo>
                <a:lnTo>
                  <a:pt x="4490" y="220"/>
                </a:lnTo>
                <a:lnTo>
                  <a:pt x="4486" y="217"/>
                </a:lnTo>
                <a:lnTo>
                  <a:pt x="4483" y="217"/>
                </a:lnTo>
                <a:lnTo>
                  <a:pt x="4479" y="217"/>
                </a:lnTo>
                <a:lnTo>
                  <a:pt x="4475" y="217"/>
                </a:lnTo>
                <a:lnTo>
                  <a:pt x="4471" y="224"/>
                </a:lnTo>
                <a:lnTo>
                  <a:pt x="4467" y="231"/>
                </a:lnTo>
                <a:lnTo>
                  <a:pt x="4471" y="231"/>
                </a:lnTo>
                <a:lnTo>
                  <a:pt x="4475" y="231"/>
                </a:lnTo>
                <a:lnTo>
                  <a:pt x="4483" y="237"/>
                </a:lnTo>
                <a:lnTo>
                  <a:pt x="4492" y="243"/>
                </a:lnTo>
                <a:lnTo>
                  <a:pt x="4496" y="246"/>
                </a:lnTo>
                <a:lnTo>
                  <a:pt x="4497" y="248"/>
                </a:lnTo>
                <a:lnTo>
                  <a:pt x="4497" y="249"/>
                </a:lnTo>
                <a:lnTo>
                  <a:pt x="4497" y="250"/>
                </a:lnTo>
                <a:lnTo>
                  <a:pt x="4496" y="251"/>
                </a:lnTo>
                <a:lnTo>
                  <a:pt x="4493" y="252"/>
                </a:lnTo>
                <a:lnTo>
                  <a:pt x="4489" y="253"/>
                </a:lnTo>
                <a:lnTo>
                  <a:pt x="4485" y="254"/>
                </a:lnTo>
                <a:lnTo>
                  <a:pt x="4475" y="254"/>
                </a:lnTo>
                <a:lnTo>
                  <a:pt x="4473" y="251"/>
                </a:lnTo>
                <a:lnTo>
                  <a:pt x="4472" y="249"/>
                </a:lnTo>
                <a:lnTo>
                  <a:pt x="4471" y="248"/>
                </a:lnTo>
                <a:lnTo>
                  <a:pt x="4470" y="248"/>
                </a:lnTo>
                <a:lnTo>
                  <a:pt x="4469" y="248"/>
                </a:lnTo>
                <a:lnTo>
                  <a:pt x="4467" y="249"/>
                </a:lnTo>
                <a:lnTo>
                  <a:pt x="4464" y="251"/>
                </a:lnTo>
                <a:lnTo>
                  <a:pt x="4459" y="253"/>
                </a:lnTo>
                <a:lnTo>
                  <a:pt x="4457" y="254"/>
                </a:lnTo>
                <a:lnTo>
                  <a:pt x="4456" y="254"/>
                </a:lnTo>
                <a:lnTo>
                  <a:pt x="4455" y="253"/>
                </a:lnTo>
                <a:lnTo>
                  <a:pt x="4454" y="252"/>
                </a:lnTo>
                <a:lnTo>
                  <a:pt x="4451" y="250"/>
                </a:lnTo>
                <a:lnTo>
                  <a:pt x="4449" y="247"/>
                </a:lnTo>
                <a:lnTo>
                  <a:pt x="4447" y="245"/>
                </a:lnTo>
                <a:lnTo>
                  <a:pt x="4448" y="240"/>
                </a:lnTo>
                <a:lnTo>
                  <a:pt x="4448" y="235"/>
                </a:lnTo>
                <a:lnTo>
                  <a:pt x="4447" y="231"/>
                </a:lnTo>
                <a:lnTo>
                  <a:pt x="4441" y="226"/>
                </a:lnTo>
                <a:lnTo>
                  <a:pt x="4441" y="222"/>
                </a:lnTo>
                <a:lnTo>
                  <a:pt x="4441" y="217"/>
                </a:lnTo>
                <a:lnTo>
                  <a:pt x="4443" y="208"/>
                </a:lnTo>
                <a:lnTo>
                  <a:pt x="4444" y="203"/>
                </a:lnTo>
                <a:lnTo>
                  <a:pt x="4445" y="198"/>
                </a:lnTo>
                <a:lnTo>
                  <a:pt x="4445" y="193"/>
                </a:lnTo>
                <a:lnTo>
                  <a:pt x="4445" y="191"/>
                </a:lnTo>
                <a:lnTo>
                  <a:pt x="4444" y="189"/>
                </a:lnTo>
                <a:lnTo>
                  <a:pt x="4433" y="181"/>
                </a:lnTo>
                <a:lnTo>
                  <a:pt x="4436" y="198"/>
                </a:lnTo>
                <a:lnTo>
                  <a:pt x="4437" y="207"/>
                </a:lnTo>
                <a:lnTo>
                  <a:pt x="4437" y="212"/>
                </a:lnTo>
                <a:lnTo>
                  <a:pt x="4436" y="217"/>
                </a:lnTo>
                <a:lnTo>
                  <a:pt x="4435" y="220"/>
                </a:lnTo>
                <a:lnTo>
                  <a:pt x="4433" y="222"/>
                </a:lnTo>
                <a:lnTo>
                  <a:pt x="4429" y="225"/>
                </a:lnTo>
                <a:lnTo>
                  <a:pt x="4425" y="228"/>
                </a:lnTo>
                <a:lnTo>
                  <a:pt x="4423" y="230"/>
                </a:lnTo>
                <a:lnTo>
                  <a:pt x="4422" y="231"/>
                </a:lnTo>
                <a:lnTo>
                  <a:pt x="4420" y="235"/>
                </a:lnTo>
                <a:lnTo>
                  <a:pt x="4420" y="238"/>
                </a:lnTo>
                <a:lnTo>
                  <a:pt x="4420" y="241"/>
                </a:lnTo>
                <a:lnTo>
                  <a:pt x="4419" y="245"/>
                </a:lnTo>
                <a:lnTo>
                  <a:pt x="4417" y="248"/>
                </a:lnTo>
                <a:lnTo>
                  <a:pt x="4415" y="250"/>
                </a:lnTo>
                <a:lnTo>
                  <a:pt x="4414" y="251"/>
                </a:lnTo>
                <a:lnTo>
                  <a:pt x="4413" y="251"/>
                </a:lnTo>
                <a:lnTo>
                  <a:pt x="4420" y="259"/>
                </a:lnTo>
                <a:lnTo>
                  <a:pt x="4427" y="268"/>
                </a:lnTo>
                <a:lnTo>
                  <a:pt x="4428" y="271"/>
                </a:lnTo>
                <a:lnTo>
                  <a:pt x="4427" y="274"/>
                </a:lnTo>
                <a:lnTo>
                  <a:pt x="4427" y="276"/>
                </a:lnTo>
                <a:lnTo>
                  <a:pt x="4426" y="278"/>
                </a:lnTo>
                <a:lnTo>
                  <a:pt x="4423" y="282"/>
                </a:lnTo>
                <a:lnTo>
                  <a:pt x="4422" y="283"/>
                </a:lnTo>
                <a:lnTo>
                  <a:pt x="4422" y="285"/>
                </a:lnTo>
                <a:lnTo>
                  <a:pt x="4422" y="292"/>
                </a:lnTo>
                <a:lnTo>
                  <a:pt x="4423" y="299"/>
                </a:lnTo>
                <a:lnTo>
                  <a:pt x="4427" y="313"/>
                </a:lnTo>
                <a:lnTo>
                  <a:pt x="4432" y="312"/>
                </a:lnTo>
                <a:lnTo>
                  <a:pt x="4437" y="312"/>
                </a:lnTo>
                <a:lnTo>
                  <a:pt x="4442" y="311"/>
                </a:lnTo>
                <a:lnTo>
                  <a:pt x="4447" y="310"/>
                </a:lnTo>
                <a:lnTo>
                  <a:pt x="4450" y="308"/>
                </a:lnTo>
                <a:lnTo>
                  <a:pt x="4453" y="306"/>
                </a:lnTo>
                <a:lnTo>
                  <a:pt x="4456" y="303"/>
                </a:lnTo>
                <a:lnTo>
                  <a:pt x="4457" y="302"/>
                </a:lnTo>
                <a:lnTo>
                  <a:pt x="4458" y="302"/>
                </a:lnTo>
                <a:lnTo>
                  <a:pt x="4461" y="302"/>
                </a:lnTo>
                <a:lnTo>
                  <a:pt x="4464" y="304"/>
                </a:lnTo>
                <a:lnTo>
                  <a:pt x="4470" y="307"/>
                </a:lnTo>
                <a:lnTo>
                  <a:pt x="4472" y="307"/>
                </a:lnTo>
                <a:lnTo>
                  <a:pt x="4472" y="306"/>
                </a:lnTo>
                <a:lnTo>
                  <a:pt x="4472" y="305"/>
                </a:lnTo>
                <a:lnTo>
                  <a:pt x="4473" y="305"/>
                </a:lnTo>
                <a:lnTo>
                  <a:pt x="4475" y="304"/>
                </a:lnTo>
                <a:lnTo>
                  <a:pt x="4478" y="305"/>
                </a:lnTo>
                <a:lnTo>
                  <a:pt x="4481" y="306"/>
                </a:lnTo>
                <a:lnTo>
                  <a:pt x="4483" y="307"/>
                </a:lnTo>
                <a:lnTo>
                  <a:pt x="4486" y="309"/>
                </a:lnTo>
                <a:lnTo>
                  <a:pt x="4490" y="314"/>
                </a:lnTo>
                <a:lnTo>
                  <a:pt x="4494" y="319"/>
                </a:lnTo>
                <a:lnTo>
                  <a:pt x="4498" y="325"/>
                </a:lnTo>
                <a:lnTo>
                  <a:pt x="4501" y="331"/>
                </a:lnTo>
                <a:lnTo>
                  <a:pt x="4506" y="341"/>
                </a:lnTo>
                <a:lnTo>
                  <a:pt x="4500" y="345"/>
                </a:lnTo>
                <a:lnTo>
                  <a:pt x="4495" y="349"/>
                </a:lnTo>
                <a:lnTo>
                  <a:pt x="4495" y="351"/>
                </a:lnTo>
                <a:lnTo>
                  <a:pt x="4495" y="352"/>
                </a:lnTo>
                <a:lnTo>
                  <a:pt x="4495" y="355"/>
                </a:lnTo>
                <a:lnTo>
                  <a:pt x="4495" y="358"/>
                </a:lnTo>
                <a:lnTo>
                  <a:pt x="4495" y="360"/>
                </a:lnTo>
                <a:lnTo>
                  <a:pt x="4495" y="361"/>
                </a:lnTo>
                <a:lnTo>
                  <a:pt x="4498" y="363"/>
                </a:lnTo>
                <a:lnTo>
                  <a:pt x="4500" y="364"/>
                </a:lnTo>
                <a:lnTo>
                  <a:pt x="4500" y="365"/>
                </a:lnTo>
                <a:lnTo>
                  <a:pt x="4501" y="366"/>
                </a:lnTo>
                <a:lnTo>
                  <a:pt x="4508" y="368"/>
                </a:lnTo>
                <a:lnTo>
                  <a:pt x="4514" y="369"/>
                </a:lnTo>
                <a:lnTo>
                  <a:pt x="4521" y="370"/>
                </a:lnTo>
                <a:lnTo>
                  <a:pt x="4529" y="372"/>
                </a:lnTo>
                <a:lnTo>
                  <a:pt x="4529" y="373"/>
                </a:lnTo>
                <a:lnTo>
                  <a:pt x="4530" y="375"/>
                </a:lnTo>
                <a:lnTo>
                  <a:pt x="4531" y="378"/>
                </a:lnTo>
                <a:lnTo>
                  <a:pt x="4522" y="376"/>
                </a:lnTo>
                <a:lnTo>
                  <a:pt x="4514" y="375"/>
                </a:lnTo>
                <a:lnTo>
                  <a:pt x="4507" y="374"/>
                </a:lnTo>
                <a:lnTo>
                  <a:pt x="4498" y="372"/>
                </a:lnTo>
                <a:lnTo>
                  <a:pt x="4498" y="380"/>
                </a:lnTo>
                <a:lnTo>
                  <a:pt x="4497" y="380"/>
                </a:lnTo>
                <a:lnTo>
                  <a:pt x="4496" y="380"/>
                </a:lnTo>
                <a:lnTo>
                  <a:pt x="4494" y="378"/>
                </a:lnTo>
                <a:lnTo>
                  <a:pt x="4492" y="376"/>
                </a:lnTo>
                <a:lnTo>
                  <a:pt x="4492" y="375"/>
                </a:lnTo>
                <a:lnTo>
                  <a:pt x="4484" y="372"/>
                </a:lnTo>
                <a:lnTo>
                  <a:pt x="4485" y="361"/>
                </a:lnTo>
                <a:lnTo>
                  <a:pt x="4485" y="353"/>
                </a:lnTo>
                <a:lnTo>
                  <a:pt x="4485" y="346"/>
                </a:lnTo>
                <a:lnTo>
                  <a:pt x="4485" y="342"/>
                </a:lnTo>
                <a:lnTo>
                  <a:pt x="4485" y="340"/>
                </a:lnTo>
                <a:lnTo>
                  <a:pt x="4483" y="334"/>
                </a:lnTo>
                <a:lnTo>
                  <a:pt x="4481" y="328"/>
                </a:lnTo>
                <a:lnTo>
                  <a:pt x="4475" y="313"/>
                </a:lnTo>
                <a:lnTo>
                  <a:pt x="4463" y="316"/>
                </a:lnTo>
                <a:lnTo>
                  <a:pt x="4456" y="318"/>
                </a:lnTo>
                <a:lnTo>
                  <a:pt x="4450" y="320"/>
                </a:lnTo>
                <a:lnTo>
                  <a:pt x="4444" y="323"/>
                </a:lnTo>
                <a:lnTo>
                  <a:pt x="4439" y="326"/>
                </a:lnTo>
                <a:lnTo>
                  <a:pt x="4437" y="328"/>
                </a:lnTo>
                <a:lnTo>
                  <a:pt x="4435" y="331"/>
                </a:lnTo>
                <a:lnTo>
                  <a:pt x="4434" y="333"/>
                </a:lnTo>
                <a:lnTo>
                  <a:pt x="4433" y="335"/>
                </a:lnTo>
                <a:lnTo>
                  <a:pt x="4433" y="337"/>
                </a:lnTo>
                <a:lnTo>
                  <a:pt x="4434" y="340"/>
                </a:lnTo>
                <a:lnTo>
                  <a:pt x="4434" y="341"/>
                </a:lnTo>
                <a:lnTo>
                  <a:pt x="4435" y="342"/>
                </a:lnTo>
                <a:lnTo>
                  <a:pt x="4436" y="341"/>
                </a:lnTo>
                <a:lnTo>
                  <a:pt x="4437" y="343"/>
                </a:lnTo>
                <a:lnTo>
                  <a:pt x="4438" y="344"/>
                </a:lnTo>
                <a:lnTo>
                  <a:pt x="4438" y="346"/>
                </a:lnTo>
                <a:lnTo>
                  <a:pt x="4437" y="348"/>
                </a:lnTo>
                <a:lnTo>
                  <a:pt x="4436" y="351"/>
                </a:lnTo>
                <a:lnTo>
                  <a:pt x="4436" y="352"/>
                </a:lnTo>
                <a:lnTo>
                  <a:pt x="4434" y="366"/>
                </a:lnTo>
                <a:lnTo>
                  <a:pt x="4432" y="371"/>
                </a:lnTo>
                <a:lnTo>
                  <a:pt x="4431" y="376"/>
                </a:lnTo>
                <a:lnTo>
                  <a:pt x="4430" y="379"/>
                </a:lnTo>
                <a:lnTo>
                  <a:pt x="4428" y="382"/>
                </a:lnTo>
                <a:lnTo>
                  <a:pt x="4426" y="385"/>
                </a:lnTo>
                <a:lnTo>
                  <a:pt x="4424" y="387"/>
                </a:lnTo>
                <a:lnTo>
                  <a:pt x="4419" y="390"/>
                </a:lnTo>
                <a:lnTo>
                  <a:pt x="4413" y="392"/>
                </a:lnTo>
                <a:lnTo>
                  <a:pt x="4404" y="396"/>
                </a:lnTo>
                <a:lnTo>
                  <a:pt x="4394" y="400"/>
                </a:lnTo>
                <a:lnTo>
                  <a:pt x="4394" y="401"/>
                </a:lnTo>
                <a:lnTo>
                  <a:pt x="4395" y="402"/>
                </a:lnTo>
                <a:lnTo>
                  <a:pt x="4398" y="403"/>
                </a:lnTo>
                <a:lnTo>
                  <a:pt x="4401" y="404"/>
                </a:lnTo>
                <a:lnTo>
                  <a:pt x="4401" y="405"/>
                </a:lnTo>
                <a:lnTo>
                  <a:pt x="4402" y="406"/>
                </a:lnTo>
                <a:lnTo>
                  <a:pt x="4403" y="411"/>
                </a:lnTo>
                <a:lnTo>
                  <a:pt x="4404" y="416"/>
                </a:lnTo>
                <a:lnTo>
                  <a:pt x="4405" y="422"/>
                </a:lnTo>
                <a:lnTo>
                  <a:pt x="4405" y="425"/>
                </a:lnTo>
                <a:lnTo>
                  <a:pt x="4404" y="425"/>
                </a:lnTo>
                <a:lnTo>
                  <a:pt x="4403" y="425"/>
                </a:lnTo>
                <a:lnTo>
                  <a:pt x="4401" y="425"/>
                </a:lnTo>
                <a:lnTo>
                  <a:pt x="4398" y="426"/>
                </a:lnTo>
                <a:lnTo>
                  <a:pt x="4396" y="425"/>
                </a:lnTo>
                <a:lnTo>
                  <a:pt x="4393" y="417"/>
                </a:lnTo>
                <a:lnTo>
                  <a:pt x="4390" y="412"/>
                </a:lnTo>
                <a:lnTo>
                  <a:pt x="4388" y="409"/>
                </a:lnTo>
                <a:lnTo>
                  <a:pt x="4384" y="407"/>
                </a:lnTo>
                <a:lnTo>
                  <a:pt x="4381" y="406"/>
                </a:lnTo>
                <a:lnTo>
                  <a:pt x="4377" y="407"/>
                </a:lnTo>
                <a:lnTo>
                  <a:pt x="4374" y="407"/>
                </a:lnTo>
                <a:lnTo>
                  <a:pt x="4367" y="408"/>
                </a:lnTo>
                <a:lnTo>
                  <a:pt x="4364" y="409"/>
                </a:lnTo>
                <a:lnTo>
                  <a:pt x="4360" y="409"/>
                </a:lnTo>
                <a:lnTo>
                  <a:pt x="4357" y="408"/>
                </a:lnTo>
                <a:lnTo>
                  <a:pt x="4356" y="407"/>
                </a:lnTo>
                <a:lnTo>
                  <a:pt x="4354" y="406"/>
                </a:lnTo>
                <a:lnTo>
                  <a:pt x="4349" y="402"/>
                </a:lnTo>
                <a:lnTo>
                  <a:pt x="4340" y="395"/>
                </a:lnTo>
                <a:lnTo>
                  <a:pt x="4355" y="395"/>
                </a:lnTo>
                <a:lnTo>
                  <a:pt x="4371" y="395"/>
                </a:lnTo>
                <a:lnTo>
                  <a:pt x="4373" y="394"/>
                </a:lnTo>
                <a:lnTo>
                  <a:pt x="4375" y="392"/>
                </a:lnTo>
                <a:lnTo>
                  <a:pt x="4379" y="389"/>
                </a:lnTo>
                <a:lnTo>
                  <a:pt x="4383" y="385"/>
                </a:lnTo>
                <a:lnTo>
                  <a:pt x="4385" y="383"/>
                </a:lnTo>
                <a:lnTo>
                  <a:pt x="4387" y="383"/>
                </a:lnTo>
                <a:lnTo>
                  <a:pt x="4389" y="384"/>
                </a:lnTo>
                <a:lnTo>
                  <a:pt x="4392" y="386"/>
                </a:lnTo>
                <a:lnTo>
                  <a:pt x="4394" y="389"/>
                </a:lnTo>
                <a:lnTo>
                  <a:pt x="4395" y="388"/>
                </a:lnTo>
                <a:lnTo>
                  <a:pt x="4396" y="388"/>
                </a:lnTo>
                <a:lnTo>
                  <a:pt x="4397" y="387"/>
                </a:lnTo>
                <a:lnTo>
                  <a:pt x="4399" y="386"/>
                </a:lnTo>
                <a:lnTo>
                  <a:pt x="4402" y="386"/>
                </a:lnTo>
                <a:lnTo>
                  <a:pt x="4403" y="384"/>
                </a:lnTo>
                <a:lnTo>
                  <a:pt x="4403" y="383"/>
                </a:lnTo>
                <a:lnTo>
                  <a:pt x="4402" y="381"/>
                </a:lnTo>
                <a:lnTo>
                  <a:pt x="4400" y="379"/>
                </a:lnTo>
                <a:lnTo>
                  <a:pt x="4399" y="378"/>
                </a:lnTo>
                <a:lnTo>
                  <a:pt x="4413" y="366"/>
                </a:lnTo>
                <a:lnTo>
                  <a:pt x="4414" y="360"/>
                </a:lnTo>
                <a:lnTo>
                  <a:pt x="4414" y="351"/>
                </a:lnTo>
                <a:lnTo>
                  <a:pt x="4414" y="341"/>
                </a:lnTo>
                <a:lnTo>
                  <a:pt x="4413" y="335"/>
                </a:lnTo>
                <a:lnTo>
                  <a:pt x="4412" y="333"/>
                </a:lnTo>
                <a:lnTo>
                  <a:pt x="4410" y="331"/>
                </a:lnTo>
                <a:lnTo>
                  <a:pt x="4405" y="326"/>
                </a:lnTo>
                <a:lnTo>
                  <a:pt x="4399" y="321"/>
                </a:lnTo>
                <a:lnTo>
                  <a:pt x="4398" y="318"/>
                </a:lnTo>
                <a:lnTo>
                  <a:pt x="4396" y="316"/>
                </a:lnTo>
                <a:lnTo>
                  <a:pt x="4396" y="309"/>
                </a:lnTo>
                <a:lnTo>
                  <a:pt x="4396" y="303"/>
                </a:lnTo>
                <a:lnTo>
                  <a:pt x="4398" y="297"/>
                </a:lnTo>
                <a:lnTo>
                  <a:pt x="4400" y="292"/>
                </a:lnTo>
                <a:lnTo>
                  <a:pt x="4403" y="281"/>
                </a:lnTo>
                <a:lnTo>
                  <a:pt x="4405" y="276"/>
                </a:lnTo>
                <a:lnTo>
                  <a:pt x="4405" y="273"/>
                </a:lnTo>
                <a:lnTo>
                  <a:pt x="4405" y="271"/>
                </a:lnTo>
                <a:lnTo>
                  <a:pt x="4404" y="269"/>
                </a:lnTo>
                <a:lnTo>
                  <a:pt x="4403" y="267"/>
                </a:lnTo>
                <a:lnTo>
                  <a:pt x="4399" y="263"/>
                </a:lnTo>
                <a:lnTo>
                  <a:pt x="4394" y="258"/>
                </a:lnTo>
                <a:lnTo>
                  <a:pt x="4392" y="256"/>
                </a:lnTo>
                <a:lnTo>
                  <a:pt x="4391" y="254"/>
                </a:lnTo>
                <a:lnTo>
                  <a:pt x="4390" y="251"/>
                </a:lnTo>
                <a:lnTo>
                  <a:pt x="4390" y="249"/>
                </a:lnTo>
                <a:lnTo>
                  <a:pt x="4390" y="247"/>
                </a:lnTo>
                <a:lnTo>
                  <a:pt x="4389" y="246"/>
                </a:lnTo>
                <a:lnTo>
                  <a:pt x="4388" y="245"/>
                </a:lnTo>
                <a:lnTo>
                  <a:pt x="4388" y="243"/>
                </a:lnTo>
                <a:lnTo>
                  <a:pt x="4389" y="240"/>
                </a:lnTo>
                <a:lnTo>
                  <a:pt x="4391" y="234"/>
                </a:lnTo>
                <a:lnTo>
                  <a:pt x="4392" y="232"/>
                </a:lnTo>
                <a:lnTo>
                  <a:pt x="4395" y="230"/>
                </a:lnTo>
                <a:lnTo>
                  <a:pt x="4398" y="228"/>
                </a:lnTo>
                <a:lnTo>
                  <a:pt x="4399" y="226"/>
                </a:lnTo>
                <a:lnTo>
                  <a:pt x="4401" y="220"/>
                </a:lnTo>
                <a:lnTo>
                  <a:pt x="4402" y="214"/>
                </a:lnTo>
                <a:lnTo>
                  <a:pt x="4403" y="201"/>
                </a:lnTo>
                <a:lnTo>
                  <a:pt x="4403" y="194"/>
                </a:lnTo>
                <a:lnTo>
                  <a:pt x="4402" y="188"/>
                </a:lnTo>
                <a:lnTo>
                  <a:pt x="4401" y="182"/>
                </a:lnTo>
                <a:lnTo>
                  <a:pt x="4399" y="178"/>
                </a:lnTo>
                <a:lnTo>
                  <a:pt x="4398" y="176"/>
                </a:lnTo>
                <a:lnTo>
                  <a:pt x="4396" y="175"/>
                </a:lnTo>
                <a:lnTo>
                  <a:pt x="4393" y="173"/>
                </a:lnTo>
                <a:lnTo>
                  <a:pt x="4389" y="172"/>
                </a:lnTo>
                <a:lnTo>
                  <a:pt x="4381" y="171"/>
                </a:lnTo>
                <a:lnTo>
                  <a:pt x="4372" y="171"/>
                </a:lnTo>
                <a:lnTo>
                  <a:pt x="4363" y="171"/>
                </a:lnTo>
                <a:lnTo>
                  <a:pt x="4355" y="172"/>
                </a:lnTo>
                <a:lnTo>
                  <a:pt x="4348" y="173"/>
                </a:lnTo>
                <a:lnTo>
                  <a:pt x="4345" y="174"/>
                </a:lnTo>
                <a:lnTo>
                  <a:pt x="4343" y="175"/>
                </a:lnTo>
                <a:lnTo>
                  <a:pt x="4341" y="177"/>
                </a:lnTo>
                <a:lnTo>
                  <a:pt x="4339" y="180"/>
                </a:lnTo>
                <a:lnTo>
                  <a:pt x="4338" y="183"/>
                </a:lnTo>
                <a:lnTo>
                  <a:pt x="4337" y="187"/>
                </a:lnTo>
                <a:lnTo>
                  <a:pt x="4335" y="194"/>
                </a:lnTo>
                <a:lnTo>
                  <a:pt x="4333" y="197"/>
                </a:lnTo>
                <a:lnTo>
                  <a:pt x="4332" y="200"/>
                </a:lnTo>
                <a:lnTo>
                  <a:pt x="4329" y="200"/>
                </a:lnTo>
                <a:lnTo>
                  <a:pt x="4326" y="203"/>
                </a:lnTo>
                <a:lnTo>
                  <a:pt x="4323" y="206"/>
                </a:lnTo>
                <a:lnTo>
                  <a:pt x="4321" y="210"/>
                </a:lnTo>
                <a:lnTo>
                  <a:pt x="4318" y="214"/>
                </a:lnTo>
                <a:lnTo>
                  <a:pt x="4314" y="222"/>
                </a:lnTo>
                <a:lnTo>
                  <a:pt x="4312" y="226"/>
                </a:lnTo>
                <a:lnTo>
                  <a:pt x="4309" y="229"/>
                </a:lnTo>
                <a:lnTo>
                  <a:pt x="4308" y="229"/>
                </a:lnTo>
                <a:lnTo>
                  <a:pt x="4306" y="230"/>
                </a:lnTo>
                <a:lnTo>
                  <a:pt x="4304" y="230"/>
                </a:lnTo>
                <a:lnTo>
                  <a:pt x="4301" y="230"/>
                </a:lnTo>
                <a:lnTo>
                  <a:pt x="4300" y="230"/>
                </a:lnTo>
                <a:lnTo>
                  <a:pt x="4298" y="231"/>
                </a:lnTo>
                <a:lnTo>
                  <a:pt x="4300" y="243"/>
                </a:lnTo>
                <a:lnTo>
                  <a:pt x="4302" y="253"/>
                </a:lnTo>
                <a:lnTo>
                  <a:pt x="4303" y="262"/>
                </a:lnTo>
                <a:lnTo>
                  <a:pt x="4304" y="265"/>
                </a:lnTo>
                <a:lnTo>
                  <a:pt x="4304" y="268"/>
                </a:lnTo>
                <a:lnTo>
                  <a:pt x="4304" y="274"/>
                </a:lnTo>
                <a:lnTo>
                  <a:pt x="4295" y="276"/>
                </a:lnTo>
                <a:lnTo>
                  <a:pt x="4295" y="280"/>
                </a:lnTo>
                <a:lnTo>
                  <a:pt x="4295" y="285"/>
                </a:lnTo>
                <a:lnTo>
                  <a:pt x="4296" y="289"/>
                </a:lnTo>
                <a:lnTo>
                  <a:pt x="4296" y="291"/>
                </a:lnTo>
                <a:lnTo>
                  <a:pt x="4295" y="293"/>
                </a:lnTo>
                <a:lnTo>
                  <a:pt x="4302" y="295"/>
                </a:lnTo>
                <a:lnTo>
                  <a:pt x="4307" y="295"/>
                </a:lnTo>
                <a:lnTo>
                  <a:pt x="4311" y="295"/>
                </a:lnTo>
                <a:lnTo>
                  <a:pt x="4315" y="296"/>
                </a:lnTo>
                <a:lnTo>
                  <a:pt x="4314" y="304"/>
                </a:lnTo>
                <a:lnTo>
                  <a:pt x="4314" y="310"/>
                </a:lnTo>
                <a:lnTo>
                  <a:pt x="4315" y="324"/>
                </a:lnTo>
                <a:lnTo>
                  <a:pt x="4323" y="321"/>
                </a:lnTo>
                <a:lnTo>
                  <a:pt x="4320" y="330"/>
                </a:lnTo>
                <a:lnTo>
                  <a:pt x="4317" y="337"/>
                </a:lnTo>
                <a:lnTo>
                  <a:pt x="4314" y="343"/>
                </a:lnTo>
                <a:lnTo>
                  <a:pt x="4309" y="349"/>
                </a:lnTo>
                <a:lnTo>
                  <a:pt x="4305" y="343"/>
                </a:lnTo>
                <a:lnTo>
                  <a:pt x="4298" y="333"/>
                </a:lnTo>
                <a:lnTo>
                  <a:pt x="4287" y="319"/>
                </a:lnTo>
                <a:lnTo>
                  <a:pt x="4284" y="318"/>
                </a:lnTo>
                <a:lnTo>
                  <a:pt x="4281" y="319"/>
                </a:lnTo>
                <a:lnTo>
                  <a:pt x="4278" y="319"/>
                </a:lnTo>
                <a:lnTo>
                  <a:pt x="4277" y="319"/>
                </a:lnTo>
                <a:lnTo>
                  <a:pt x="4276" y="319"/>
                </a:lnTo>
                <a:lnTo>
                  <a:pt x="4274" y="317"/>
                </a:lnTo>
                <a:lnTo>
                  <a:pt x="4274" y="316"/>
                </a:lnTo>
                <a:lnTo>
                  <a:pt x="4274" y="315"/>
                </a:lnTo>
                <a:lnTo>
                  <a:pt x="4274" y="313"/>
                </a:lnTo>
                <a:lnTo>
                  <a:pt x="4276" y="310"/>
                </a:lnTo>
                <a:lnTo>
                  <a:pt x="4273" y="310"/>
                </a:lnTo>
                <a:lnTo>
                  <a:pt x="4270" y="310"/>
                </a:lnTo>
                <a:lnTo>
                  <a:pt x="4267" y="310"/>
                </a:lnTo>
                <a:lnTo>
                  <a:pt x="4264" y="310"/>
                </a:lnTo>
                <a:lnTo>
                  <a:pt x="4262" y="307"/>
                </a:lnTo>
                <a:lnTo>
                  <a:pt x="4260" y="306"/>
                </a:lnTo>
                <a:lnTo>
                  <a:pt x="4259" y="304"/>
                </a:lnTo>
                <a:lnTo>
                  <a:pt x="4258" y="308"/>
                </a:lnTo>
                <a:lnTo>
                  <a:pt x="4258" y="312"/>
                </a:lnTo>
                <a:lnTo>
                  <a:pt x="4257" y="314"/>
                </a:lnTo>
                <a:lnTo>
                  <a:pt x="4256" y="315"/>
                </a:lnTo>
                <a:lnTo>
                  <a:pt x="4255" y="316"/>
                </a:lnTo>
                <a:lnTo>
                  <a:pt x="4253" y="316"/>
                </a:lnTo>
                <a:lnTo>
                  <a:pt x="4253" y="315"/>
                </a:lnTo>
                <a:lnTo>
                  <a:pt x="4252" y="315"/>
                </a:lnTo>
                <a:lnTo>
                  <a:pt x="4252" y="313"/>
                </a:lnTo>
                <a:lnTo>
                  <a:pt x="4253" y="307"/>
                </a:lnTo>
                <a:lnTo>
                  <a:pt x="4255" y="302"/>
                </a:lnTo>
                <a:lnTo>
                  <a:pt x="4256" y="299"/>
                </a:lnTo>
                <a:lnTo>
                  <a:pt x="4246" y="297"/>
                </a:lnTo>
                <a:lnTo>
                  <a:pt x="4236" y="297"/>
                </a:lnTo>
                <a:lnTo>
                  <a:pt x="4227" y="297"/>
                </a:lnTo>
                <a:lnTo>
                  <a:pt x="4219" y="296"/>
                </a:lnTo>
                <a:lnTo>
                  <a:pt x="4216" y="293"/>
                </a:lnTo>
                <a:lnTo>
                  <a:pt x="4213" y="291"/>
                </a:lnTo>
                <a:lnTo>
                  <a:pt x="4211" y="290"/>
                </a:lnTo>
                <a:lnTo>
                  <a:pt x="4210" y="291"/>
                </a:lnTo>
                <a:lnTo>
                  <a:pt x="4209" y="294"/>
                </a:lnTo>
                <a:lnTo>
                  <a:pt x="4209" y="296"/>
                </a:lnTo>
                <a:lnTo>
                  <a:pt x="4208" y="299"/>
                </a:lnTo>
                <a:lnTo>
                  <a:pt x="4194" y="297"/>
                </a:lnTo>
                <a:lnTo>
                  <a:pt x="4180" y="296"/>
                </a:lnTo>
                <a:lnTo>
                  <a:pt x="4180" y="299"/>
                </a:lnTo>
                <a:lnTo>
                  <a:pt x="4180" y="300"/>
                </a:lnTo>
                <a:lnTo>
                  <a:pt x="4180" y="301"/>
                </a:lnTo>
                <a:lnTo>
                  <a:pt x="4177" y="302"/>
                </a:lnTo>
                <a:lnTo>
                  <a:pt x="4181" y="309"/>
                </a:lnTo>
                <a:lnTo>
                  <a:pt x="4182" y="315"/>
                </a:lnTo>
                <a:lnTo>
                  <a:pt x="4183" y="318"/>
                </a:lnTo>
                <a:lnTo>
                  <a:pt x="4183" y="321"/>
                </a:lnTo>
                <a:lnTo>
                  <a:pt x="4183" y="333"/>
                </a:lnTo>
                <a:lnTo>
                  <a:pt x="4181" y="333"/>
                </a:lnTo>
                <a:lnTo>
                  <a:pt x="4179" y="333"/>
                </a:lnTo>
                <a:lnTo>
                  <a:pt x="4174" y="335"/>
                </a:lnTo>
                <a:lnTo>
                  <a:pt x="4174" y="334"/>
                </a:lnTo>
                <a:lnTo>
                  <a:pt x="4172" y="332"/>
                </a:lnTo>
                <a:lnTo>
                  <a:pt x="4169" y="330"/>
                </a:lnTo>
                <a:lnTo>
                  <a:pt x="4163" y="333"/>
                </a:lnTo>
                <a:lnTo>
                  <a:pt x="4164" y="340"/>
                </a:lnTo>
                <a:lnTo>
                  <a:pt x="4164" y="343"/>
                </a:lnTo>
                <a:lnTo>
                  <a:pt x="4163" y="347"/>
                </a:lnTo>
                <a:lnTo>
                  <a:pt x="4159" y="342"/>
                </a:lnTo>
                <a:lnTo>
                  <a:pt x="4153" y="335"/>
                </a:lnTo>
                <a:lnTo>
                  <a:pt x="4151" y="331"/>
                </a:lnTo>
                <a:lnTo>
                  <a:pt x="4150" y="329"/>
                </a:lnTo>
                <a:lnTo>
                  <a:pt x="4150" y="327"/>
                </a:lnTo>
                <a:lnTo>
                  <a:pt x="4150" y="325"/>
                </a:lnTo>
                <a:lnTo>
                  <a:pt x="4151" y="324"/>
                </a:lnTo>
                <a:lnTo>
                  <a:pt x="4152" y="322"/>
                </a:lnTo>
                <a:lnTo>
                  <a:pt x="4155" y="321"/>
                </a:lnTo>
                <a:lnTo>
                  <a:pt x="4129" y="330"/>
                </a:lnTo>
                <a:lnTo>
                  <a:pt x="4127" y="330"/>
                </a:lnTo>
                <a:lnTo>
                  <a:pt x="4126" y="329"/>
                </a:lnTo>
                <a:lnTo>
                  <a:pt x="4126" y="328"/>
                </a:lnTo>
                <a:lnTo>
                  <a:pt x="4127" y="327"/>
                </a:lnTo>
                <a:lnTo>
                  <a:pt x="4126" y="327"/>
                </a:lnTo>
                <a:lnTo>
                  <a:pt x="4124" y="327"/>
                </a:lnTo>
                <a:lnTo>
                  <a:pt x="4126" y="331"/>
                </a:lnTo>
                <a:lnTo>
                  <a:pt x="4127" y="334"/>
                </a:lnTo>
                <a:lnTo>
                  <a:pt x="4127" y="335"/>
                </a:lnTo>
                <a:lnTo>
                  <a:pt x="4126" y="335"/>
                </a:lnTo>
                <a:lnTo>
                  <a:pt x="4122" y="336"/>
                </a:lnTo>
                <a:lnTo>
                  <a:pt x="4118" y="335"/>
                </a:lnTo>
                <a:lnTo>
                  <a:pt x="4115" y="334"/>
                </a:lnTo>
                <a:lnTo>
                  <a:pt x="4111" y="331"/>
                </a:lnTo>
                <a:lnTo>
                  <a:pt x="4107" y="329"/>
                </a:lnTo>
                <a:lnTo>
                  <a:pt x="4104" y="328"/>
                </a:lnTo>
                <a:lnTo>
                  <a:pt x="4100" y="327"/>
                </a:lnTo>
                <a:lnTo>
                  <a:pt x="4096" y="327"/>
                </a:lnTo>
                <a:lnTo>
                  <a:pt x="4094" y="328"/>
                </a:lnTo>
                <a:lnTo>
                  <a:pt x="4091" y="329"/>
                </a:lnTo>
                <a:lnTo>
                  <a:pt x="4085" y="333"/>
                </a:lnTo>
                <a:lnTo>
                  <a:pt x="4078" y="337"/>
                </a:lnTo>
                <a:lnTo>
                  <a:pt x="4077" y="338"/>
                </a:lnTo>
                <a:lnTo>
                  <a:pt x="4078" y="338"/>
                </a:lnTo>
                <a:lnTo>
                  <a:pt x="4078" y="343"/>
                </a:lnTo>
                <a:lnTo>
                  <a:pt x="4078" y="347"/>
                </a:lnTo>
                <a:lnTo>
                  <a:pt x="4076" y="347"/>
                </a:lnTo>
                <a:lnTo>
                  <a:pt x="4075" y="346"/>
                </a:lnTo>
                <a:lnTo>
                  <a:pt x="4072" y="343"/>
                </a:lnTo>
                <a:lnTo>
                  <a:pt x="4071" y="340"/>
                </a:lnTo>
                <a:lnTo>
                  <a:pt x="4070" y="339"/>
                </a:lnTo>
                <a:lnTo>
                  <a:pt x="4069" y="338"/>
                </a:lnTo>
                <a:lnTo>
                  <a:pt x="4068" y="338"/>
                </a:lnTo>
                <a:lnTo>
                  <a:pt x="4067" y="339"/>
                </a:lnTo>
                <a:lnTo>
                  <a:pt x="4065" y="341"/>
                </a:lnTo>
                <a:lnTo>
                  <a:pt x="4065" y="343"/>
                </a:lnTo>
                <a:lnTo>
                  <a:pt x="4064" y="344"/>
                </a:lnTo>
                <a:lnTo>
                  <a:pt x="4059" y="345"/>
                </a:lnTo>
                <a:lnTo>
                  <a:pt x="4054" y="344"/>
                </a:lnTo>
                <a:lnTo>
                  <a:pt x="4049" y="344"/>
                </a:lnTo>
                <a:lnTo>
                  <a:pt x="4044" y="344"/>
                </a:lnTo>
                <a:lnTo>
                  <a:pt x="4044" y="338"/>
                </a:lnTo>
                <a:lnTo>
                  <a:pt x="4055" y="338"/>
                </a:lnTo>
                <a:lnTo>
                  <a:pt x="4057" y="338"/>
                </a:lnTo>
                <a:lnTo>
                  <a:pt x="4058" y="337"/>
                </a:lnTo>
                <a:lnTo>
                  <a:pt x="4055" y="335"/>
                </a:lnTo>
                <a:lnTo>
                  <a:pt x="4053" y="334"/>
                </a:lnTo>
                <a:lnTo>
                  <a:pt x="4052" y="333"/>
                </a:lnTo>
                <a:lnTo>
                  <a:pt x="4052" y="330"/>
                </a:lnTo>
                <a:lnTo>
                  <a:pt x="4052" y="327"/>
                </a:lnTo>
                <a:lnTo>
                  <a:pt x="4050" y="326"/>
                </a:lnTo>
                <a:lnTo>
                  <a:pt x="4048" y="326"/>
                </a:lnTo>
                <a:lnTo>
                  <a:pt x="4046" y="325"/>
                </a:lnTo>
                <a:lnTo>
                  <a:pt x="4044" y="324"/>
                </a:lnTo>
                <a:lnTo>
                  <a:pt x="4046" y="321"/>
                </a:lnTo>
                <a:lnTo>
                  <a:pt x="4047" y="320"/>
                </a:lnTo>
                <a:lnTo>
                  <a:pt x="4047" y="319"/>
                </a:lnTo>
                <a:lnTo>
                  <a:pt x="4042" y="321"/>
                </a:lnTo>
                <a:lnTo>
                  <a:pt x="4036" y="324"/>
                </a:lnTo>
                <a:lnTo>
                  <a:pt x="4030" y="327"/>
                </a:lnTo>
                <a:lnTo>
                  <a:pt x="4028" y="328"/>
                </a:lnTo>
                <a:lnTo>
                  <a:pt x="4027" y="330"/>
                </a:lnTo>
                <a:lnTo>
                  <a:pt x="4027" y="334"/>
                </a:lnTo>
                <a:lnTo>
                  <a:pt x="4027" y="338"/>
                </a:lnTo>
                <a:lnTo>
                  <a:pt x="4026" y="337"/>
                </a:lnTo>
                <a:lnTo>
                  <a:pt x="4023" y="335"/>
                </a:lnTo>
                <a:lnTo>
                  <a:pt x="4018" y="333"/>
                </a:lnTo>
                <a:lnTo>
                  <a:pt x="4016" y="333"/>
                </a:lnTo>
                <a:lnTo>
                  <a:pt x="4013" y="333"/>
                </a:lnTo>
                <a:lnTo>
                  <a:pt x="4010" y="338"/>
                </a:lnTo>
                <a:lnTo>
                  <a:pt x="4008" y="339"/>
                </a:lnTo>
                <a:lnTo>
                  <a:pt x="4005" y="338"/>
                </a:lnTo>
                <a:lnTo>
                  <a:pt x="4002" y="338"/>
                </a:lnTo>
                <a:lnTo>
                  <a:pt x="3999" y="338"/>
                </a:lnTo>
                <a:lnTo>
                  <a:pt x="3996" y="339"/>
                </a:lnTo>
                <a:lnTo>
                  <a:pt x="3992" y="341"/>
                </a:lnTo>
                <a:lnTo>
                  <a:pt x="3985" y="347"/>
                </a:lnTo>
                <a:lnTo>
                  <a:pt x="3978" y="352"/>
                </a:lnTo>
                <a:lnTo>
                  <a:pt x="3974" y="354"/>
                </a:lnTo>
                <a:lnTo>
                  <a:pt x="3971" y="355"/>
                </a:lnTo>
                <a:lnTo>
                  <a:pt x="3968" y="355"/>
                </a:lnTo>
                <a:lnTo>
                  <a:pt x="3965" y="355"/>
                </a:lnTo>
                <a:lnTo>
                  <a:pt x="3962" y="355"/>
                </a:lnTo>
                <a:lnTo>
                  <a:pt x="3961" y="355"/>
                </a:lnTo>
                <a:lnTo>
                  <a:pt x="3960" y="355"/>
                </a:lnTo>
                <a:lnTo>
                  <a:pt x="3960" y="361"/>
                </a:lnTo>
                <a:lnTo>
                  <a:pt x="3956" y="362"/>
                </a:lnTo>
                <a:lnTo>
                  <a:pt x="3952" y="363"/>
                </a:lnTo>
                <a:lnTo>
                  <a:pt x="3949" y="363"/>
                </a:lnTo>
                <a:lnTo>
                  <a:pt x="3945" y="364"/>
                </a:lnTo>
                <a:lnTo>
                  <a:pt x="3943" y="378"/>
                </a:lnTo>
                <a:lnTo>
                  <a:pt x="3941" y="387"/>
                </a:lnTo>
                <a:lnTo>
                  <a:pt x="3940" y="392"/>
                </a:lnTo>
                <a:lnTo>
                  <a:pt x="3939" y="392"/>
                </a:lnTo>
                <a:lnTo>
                  <a:pt x="3938" y="391"/>
                </a:lnTo>
                <a:lnTo>
                  <a:pt x="3936" y="389"/>
                </a:lnTo>
                <a:lnTo>
                  <a:pt x="3935" y="389"/>
                </a:lnTo>
                <a:lnTo>
                  <a:pt x="3934" y="389"/>
                </a:lnTo>
                <a:lnTo>
                  <a:pt x="3933" y="390"/>
                </a:lnTo>
                <a:lnTo>
                  <a:pt x="3931" y="393"/>
                </a:lnTo>
                <a:lnTo>
                  <a:pt x="3930" y="396"/>
                </a:lnTo>
                <a:lnTo>
                  <a:pt x="3929" y="397"/>
                </a:lnTo>
                <a:lnTo>
                  <a:pt x="3924" y="399"/>
                </a:lnTo>
                <a:lnTo>
                  <a:pt x="3917" y="401"/>
                </a:lnTo>
                <a:lnTo>
                  <a:pt x="3911" y="402"/>
                </a:lnTo>
                <a:lnTo>
                  <a:pt x="3906" y="403"/>
                </a:lnTo>
                <a:lnTo>
                  <a:pt x="3904" y="397"/>
                </a:lnTo>
                <a:lnTo>
                  <a:pt x="3900" y="389"/>
                </a:lnTo>
                <a:lnTo>
                  <a:pt x="3899" y="385"/>
                </a:lnTo>
                <a:lnTo>
                  <a:pt x="3898" y="382"/>
                </a:lnTo>
                <a:lnTo>
                  <a:pt x="3897" y="378"/>
                </a:lnTo>
                <a:lnTo>
                  <a:pt x="3898" y="375"/>
                </a:lnTo>
                <a:lnTo>
                  <a:pt x="3898" y="374"/>
                </a:lnTo>
                <a:lnTo>
                  <a:pt x="3900" y="372"/>
                </a:lnTo>
                <a:lnTo>
                  <a:pt x="3902" y="369"/>
                </a:lnTo>
                <a:lnTo>
                  <a:pt x="3903" y="366"/>
                </a:lnTo>
                <a:lnTo>
                  <a:pt x="3912" y="365"/>
                </a:lnTo>
                <a:lnTo>
                  <a:pt x="3917" y="364"/>
                </a:lnTo>
                <a:lnTo>
                  <a:pt x="3926" y="364"/>
                </a:lnTo>
                <a:lnTo>
                  <a:pt x="3915" y="345"/>
                </a:lnTo>
                <a:lnTo>
                  <a:pt x="3912" y="340"/>
                </a:lnTo>
                <a:lnTo>
                  <a:pt x="3909" y="335"/>
                </a:lnTo>
                <a:lnTo>
                  <a:pt x="3906" y="332"/>
                </a:lnTo>
                <a:lnTo>
                  <a:pt x="3903" y="330"/>
                </a:lnTo>
                <a:lnTo>
                  <a:pt x="3901" y="329"/>
                </a:lnTo>
                <a:lnTo>
                  <a:pt x="3899" y="329"/>
                </a:lnTo>
                <a:lnTo>
                  <a:pt x="3895" y="329"/>
                </a:lnTo>
                <a:lnTo>
                  <a:pt x="3890" y="330"/>
                </a:lnTo>
                <a:lnTo>
                  <a:pt x="3886" y="330"/>
                </a:lnTo>
                <a:lnTo>
                  <a:pt x="3882" y="328"/>
                </a:lnTo>
                <a:lnTo>
                  <a:pt x="3877" y="326"/>
                </a:lnTo>
                <a:lnTo>
                  <a:pt x="3867" y="321"/>
                </a:lnTo>
                <a:lnTo>
                  <a:pt x="3875" y="333"/>
                </a:lnTo>
                <a:lnTo>
                  <a:pt x="3877" y="338"/>
                </a:lnTo>
                <a:lnTo>
                  <a:pt x="3878" y="340"/>
                </a:lnTo>
                <a:lnTo>
                  <a:pt x="3878" y="342"/>
                </a:lnTo>
                <a:lnTo>
                  <a:pt x="3879" y="346"/>
                </a:lnTo>
                <a:lnTo>
                  <a:pt x="3878" y="350"/>
                </a:lnTo>
                <a:lnTo>
                  <a:pt x="3877" y="353"/>
                </a:lnTo>
                <a:lnTo>
                  <a:pt x="3875" y="357"/>
                </a:lnTo>
                <a:lnTo>
                  <a:pt x="3870" y="366"/>
                </a:lnTo>
                <a:lnTo>
                  <a:pt x="3867" y="369"/>
                </a:lnTo>
                <a:lnTo>
                  <a:pt x="3865" y="371"/>
                </a:lnTo>
                <a:lnTo>
                  <a:pt x="3866" y="372"/>
                </a:lnTo>
                <a:lnTo>
                  <a:pt x="3867" y="372"/>
                </a:lnTo>
                <a:lnTo>
                  <a:pt x="3869" y="373"/>
                </a:lnTo>
                <a:lnTo>
                  <a:pt x="3871" y="374"/>
                </a:lnTo>
                <a:lnTo>
                  <a:pt x="3873" y="375"/>
                </a:lnTo>
                <a:lnTo>
                  <a:pt x="3874" y="377"/>
                </a:lnTo>
                <a:lnTo>
                  <a:pt x="3874" y="378"/>
                </a:lnTo>
                <a:lnTo>
                  <a:pt x="3874" y="380"/>
                </a:lnTo>
                <a:lnTo>
                  <a:pt x="3874" y="384"/>
                </a:lnTo>
                <a:lnTo>
                  <a:pt x="3872" y="389"/>
                </a:lnTo>
                <a:lnTo>
                  <a:pt x="3870" y="393"/>
                </a:lnTo>
                <a:lnTo>
                  <a:pt x="3867" y="400"/>
                </a:lnTo>
                <a:lnTo>
                  <a:pt x="3861" y="409"/>
                </a:lnTo>
                <a:lnTo>
                  <a:pt x="3862" y="410"/>
                </a:lnTo>
                <a:lnTo>
                  <a:pt x="3862" y="411"/>
                </a:lnTo>
                <a:lnTo>
                  <a:pt x="3862" y="412"/>
                </a:lnTo>
                <a:lnTo>
                  <a:pt x="3861" y="414"/>
                </a:lnTo>
                <a:lnTo>
                  <a:pt x="3858" y="417"/>
                </a:lnTo>
                <a:lnTo>
                  <a:pt x="3857" y="413"/>
                </a:lnTo>
                <a:lnTo>
                  <a:pt x="3855" y="409"/>
                </a:lnTo>
                <a:lnTo>
                  <a:pt x="3853" y="405"/>
                </a:lnTo>
                <a:lnTo>
                  <a:pt x="3851" y="404"/>
                </a:lnTo>
                <a:lnTo>
                  <a:pt x="3850" y="403"/>
                </a:lnTo>
                <a:lnTo>
                  <a:pt x="3849" y="403"/>
                </a:lnTo>
                <a:lnTo>
                  <a:pt x="3848" y="403"/>
                </a:lnTo>
                <a:lnTo>
                  <a:pt x="3846" y="403"/>
                </a:lnTo>
                <a:lnTo>
                  <a:pt x="3844" y="403"/>
                </a:lnTo>
                <a:lnTo>
                  <a:pt x="3843" y="403"/>
                </a:lnTo>
                <a:lnTo>
                  <a:pt x="3841" y="403"/>
                </a:lnTo>
                <a:lnTo>
                  <a:pt x="3840" y="402"/>
                </a:lnTo>
                <a:lnTo>
                  <a:pt x="3840" y="401"/>
                </a:lnTo>
                <a:lnTo>
                  <a:pt x="3839" y="399"/>
                </a:lnTo>
                <a:lnTo>
                  <a:pt x="3838" y="398"/>
                </a:lnTo>
                <a:lnTo>
                  <a:pt x="3837" y="398"/>
                </a:lnTo>
                <a:lnTo>
                  <a:pt x="3833" y="397"/>
                </a:lnTo>
                <a:lnTo>
                  <a:pt x="3828" y="401"/>
                </a:lnTo>
                <a:lnTo>
                  <a:pt x="3817" y="409"/>
                </a:lnTo>
                <a:lnTo>
                  <a:pt x="3799" y="423"/>
                </a:lnTo>
                <a:lnTo>
                  <a:pt x="3800" y="425"/>
                </a:lnTo>
                <a:lnTo>
                  <a:pt x="3800" y="427"/>
                </a:lnTo>
                <a:lnTo>
                  <a:pt x="3800" y="432"/>
                </a:lnTo>
                <a:lnTo>
                  <a:pt x="3801" y="436"/>
                </a:lnTo>
                <a:lnTo>
                  <a:pt x="3801" y="438"/>
                </a:lnTo>
                <a:lnTo>
                  <a:pt x="3802" y="440"/>
                </a:lnTo>
                <a:lnTo>
                  <a:pt x="3806" y="444"/>
                </a:lnTo>
                <a:lnTo>
                  <a:pt x="3813" y="450"/>
                </a:lnTo>
                <a:lnTo>
                  <a:pt x="3815" y="453"/>
                </a:lnTo>
                <a:lnTo>
                  <a:pt x="3815" y="454"/>
                </a:lnTo>
                <a:lnTo>
                  <a:pt x="3815" y="455"/>
                </a:lnTo>
                <a:lnTo>
                  <a:pt x="3814" y="456"/>
                </a:lnTo>
                <a:lnTo>
                  <a:pt x="3813" y="456"/>
                </a:lnTo>
                <a:lnTo>
                  <a:pt x="3808" y="456"/>
                </a:lnTo>
                <a:lnTo>
                  <a:pt x="3802" y="455"/>
                </a:lnTo>
                <a:lnTo>
                  <a:pt x="3796" y="453"/>
                </a:lnTo>
                <a:lnTo>
                  <a:pt x="3782" y="446"/>
                </a:lnTo>
                <a:lnTo>
                  <a:pt x="3768" y="438"/>
                </a:lnTo>
                <a:lnTo>
                  <a:pt x="3757" y="431"/>
                </a:lnTo>
                <a:lnTo>
                  <a:pt x="3755" y="440"/>
                </a:lnTo>
                <a:lnTo>
                  <a:pt x="3754" y="449"/>
                </a:lnTo>
                <a:lnTo>
                  <a:pt x="3755" y="453"/>
                </a:lnTo>
                <a:lnTo>
                  <a:pt x="3756" y="455"/>
                </a:lnTo>
                <a:lnTo>
                  <a:pt x="3756" y="457"/>
                </a:lnTo>
                <a:lnTo>
                  <a:pt x="3759" y="460"/>
                </a:lnTo>
                <a:lnTo>
                  <a:pt x="3763" y="462"/>
                </a:lnTo>
                <a:lnTo>
                  <a:pt x="3765" y="462"/>
                </a:lnTo>
                <a:lnTo>
                  <a:pt x="3767" y="462"/>
                </a:lnTo>
                <a:lnTo>
                  <a:pt x="3769" y="461"/>
                </a:lnTo>
                <a:lnTo>
                  <a:pt x="3771" y="462"/>
                </a:lnTo>
                <a:lnTo>
                  <a:pt x="3771" y="467"/>
                </a:lnTo>
                <a:lnTo>
                  <a:pt x="3771" y="472"/>
                </a:lnTo>
                <a:lnTo>
                  <a:pt x="3772" y="477"/>
                </a:lnTo>
                <a:lnTo>
                  <a:pt x="3772" y="479"/>
                </a:lnTo>
                <a:lnTo>
                  <a:pt x="3771" y="482"/>
                </a:lnTo>
                <a:lnTo>
                  <a:pt x="3768" y="484"/>
                </a:lnTo>
                <a:lnTo>
                  <a:pt x="3767" y="485"/>
                </a:lnTo>
                <a:lnTo>
                  <a:pt x="3766" y="486"/>
                </a:lnTo>
                <a:lnTo>
                  <a:pt x="3765" y="487"/>
                </a:lnTo>
                <a:lnTo>
                  <a:pt x="3761" y="487"/>
                </a:lnTo>
                <a:lnTo>
                  <a:pt x="3760" y="487"/>
                </a:lnTo>
                <a:lnTo>
                  <a:pt x="3759" y="486"/>
                </a:lnTo>
                <a:lnTo>
                  <a:pt x="3760" y="485"/>
                </a:lnTo>
                <a:lnTo>
                  <a:pt x="3753" y="483"/>
                </a:lnTo>
                <a:lnTo>
                  <a:pt x="3745" y="482"/>
                </a:lnTo>
                <a:lnTo>
                  <a:pt x="3737" y="482"/>
                </a:lnTo>
                <a:lnTo>
                  <a:pt x="3735" y="482"/>
                </a:lnTo>
                <a:lnTo>
                  <a:pt x="3734" y="476"/>
                </a:lnTo>
                <a:lnTo>
                  <a:pt x="3735" y="470"/>
                </a:lnTo>
                <a:lnTo>
                  <a:pt x="3731" y="470"/>
                </a:lnTo>
                <a:lnTo>
                  <a:pt x="3729" y="470"/>
                </a:lnTo>
                <a:lnTo>
                  <a:pt x="3727" y="470"/>
                </a:lnTo>
                <a:lnTo>
                  <a:pt x="3723" y="470"/>
                </a:lnTo>
                <a:lnTo>
                  <a:pt x="3721" y="464"/>
                </a:lnTo>
                <a:lnTo>
                  <a:pt x="3719" y="458"/>
                </a:lnTo>
                <a:lnTo>
                  <a:pt x="3717" y="452"/>
                </a:lnTo>
                <a:lnTo>
                  <a:pt x="3716" y="446"/>
                </a:lnTo>
                <a:lnTo>
                  <a:pt x="3715" y="440"/>
                </a:lnTo>
                <a:lnTo>
                  <a:pt x="3715" y="434"/>
                </a:lnTo>
                <a:lnTo>
                  <a:pt x="3715" y="420"/>
                </a:lnTo>
                <a:lnTo>
                  <a:pt x="3707" y="416"/>
                </a:lnTo>
                <a:lnTo>
                  <a:pt x="3703" y="414"/>
                </a:lnTo>
                <a:lnTo>
                  <a:pt x="3699" y="413"/>
                </a:lnTo>
                <a:lnTo>
                  <a:pt x="3691" y="411"/>
                </a:lnTo>
                <a:lnTo>
                  <a:pt x="3681" y="409"/>
                </a:lnTo>
                <a:lnTo>
                  <a:pt x="3684" y="400"/>
                </a:lnTo>
                <a:lnTo>
                  <a:pt x="3682" y="400"/>
                </a:lnTo>
                <a:lnTo>
                  <a:pt x="3678" y="400"/>
                </a:lnTo>
                <a:lnTo>
                  <a:pt x="3673" y="400"/>
                </a:lnTo>
                <a:lnTo>
                  <a:pt x="3673" y="396"/>
                </a:lnTo>
                <a:lnTo>
                  <a:pt x="3673" y="392"/>
                </a:lnTo>
                <a:lnTo>
                  <a:pt x="3670" y="386"/>
                </a:lnTo>
                <a:lnTo>
                  <a:pt x="3659" y="369"/>
                </a:lnTo>
                <a:lnTo>
                  <a:pt x="3681" y="383"/>
                </a:lnTo>
                <a:lnTo>
                  <a:pt x="3683" y="383"/>
                </a:lnTo>
                <a:lnTo>
                  <a:pt x="3684" y="381"/>
                </a:lnTo>
                <a:lnTo>
                  <a:pt x="3685" y="380"/>
                </a:lnTo>
                <a:lnTo>
                  <a:pt x="3687" y="380"/>
                </a:lnTo>
                <a:lnTo>
                  <a:pt x="3688" y="382"/>
                </a:lnTo>
                <a:lnTo>
                  <a:pt x="3690" y="383"/>
                </a:lnTo>
                <a:lnTo>
                  <a:pt x="3693" y="388"/>
                </a:lnTo>
                <a:lnTo>
                  <a:pt x="3696" y="392"/>
                </a:lnTo>
                <a:lnTo>
                  <a:pt x="3698" y="395"/>
                </a:lnTo>
                <a:lnTo>
                  <a:pt x="3699" y="392"/>
                </a:lnTo>
                <a:lnTo>
                  <a:pt x="3700" y="389"/>
                </a:lnTo>
                <a:lnTo>
                  <a:pt x="3701" y="387"/>
                </a:lnTo>
                <a:lnTo>
                  <a:pt x="3703" y="386"/>
                </a:lnTo>
                <a:lnTo>
                  <a:pt x="3704" y="386"/>
                </a:lnTo>
                <a:lnTo>
                  <a:pt x="3706" y="386"/>
                </a:lnTo>
                <a:lnTo>
                  <a:pt x="3706" y="395"/>
                </a:lnTo>
                <a:lnTo>
                  <a:pt x="3723" y="400"/>
                </a:lnTo>
                <a:lnTo>
                  <a:pt x="3744" y="406"/>
                </a:lnTo>
                <a:lnTo>
                  <a:pt x="3755" y="409"/>
                </a:lnTo>
                <a:lnTo>
                  <a:pt x="3765" y="411"/>
                </a:lnTo>
                <a:lnTo>
                  <a:pt x="3770" y="411"/>
                </a:lnTo>
                <a:lnTo>
                  <a:pt x="3774" y="412"/>
                </a:lnTo>
                <a:lnTo>
                  <a:pt x="3779" y="412"/>
                </a:lnTo>
                <a:lnTo>
                  <a:pt x="3782" y="411"/>
                </a:lnTo>
                <a:lnTo>
                  <a:pt x="3786" y="410"/>
                </a:lnTo>
                <a:lnTo>
                  <a:pt x="3791" y="406"/>
                </a:lnTo>
                <a:lnTo>
                  <a:pt x="3799" y="400"/>
                </a:lnTo>
                <a:lnTo>
                  <a:pt x="3803" y="397"/>
                </a:lnTo>
                <a:lnTo>
                  <a:pt x="3808" y="394"/>
                </a:lnTo>
                <a:lnTo>
                  <a:pt x="3812" y="389"/>
                </a:lnTo>
                <a:lnTo>
                  <a:pt x="3815" y="385"/>
                </a:lnTo>
                <a:lnTo>
                  <a:pt x="3817" y="382"/>
                </a:lnTo>
                <a:lnTo>
                  <a:pt x="3818" y="380"/>
                </a:lnTo>
                <a:lnTo>
                  <a:pt x="3819" y="377"/>
                </a:lnTo>
                <a:lnTo>
                  <a:pt x="3819" y="374"/>
                </a:lnTo>
                <a:lnTo>
                  <a:pt x="3819" y="371"/>
                </a:lnTo>
                <a:lnTo>
                  <a:pt x="3819" y="368"/>
                </a:lnTo>
                <a:lnTo>
                  <a:pt x="3818" y="364"/>
                </a:lnTo>
                <a:lnTo>
                  <a:pt x="3816" y="361"/>
                </a:lnTo>
                <a:lnTo>
                  <a:pt x="3810" y="361"/>
                </a:lnTo>
                <a:lnTo>
                  <a:pt x="3810" y="355"/>
                </a:lnTo>
                <a:lnTo>
                  <a:pt x="3805" y="353"/>
                </a:lnTo>
                <a:lnTo>
                  <a:pt x="3800" y="351"/>
                </a:lnTo>
                <a:lnTo>
                  <a:pt x="3796" y="349"/>
                </a:lnTo>
                <a:lnTo>
                  <a:pt x="3791" y="347"/>
                </a:lnTo>
                <a:lnTo>
                  <a:pt x="3791" y="341"/>
                </a:lnTo>
                <a:lnTo>
                  <a:pt x="3790" y="341"/>
                </a:lnTo>
                <a:lnTo>
                  <a:pt x="3789" y="341"/>
                </a:lnTo>
                <a:lnTo>
                  <a:pt x="3787" y="341"/>
                </a:lnTo>
                <a:lnTo>
                  <a:pt x="3785" y="341"/>
                </a:lnTo>
                <a:lnTo>
                  <a:pt x="3783" y="341"/>
                </a:lnTo>
                <a:lnTo>
                  <a:pt x="3782" y="341"/>
                </a:lnTo>
                <a:lnTo>
                  <a:pt x="3782" y="335"/>
                </a:lnTo>
                <a:lnTo>
                  <a:pt x="3759" y="323"/>
                </a:lnTo>
                <a:lnTo>
                  <a:pt x="3747" y="317"/>
                </a:lnTo>
                <a:lnTo>
                  <a:pt x="3742" y="315"/>
                </a:lnTo>
                <a:lnTo>
                  <a:pt x="3737" y="313"/>
                </a:lnTo>
                <a:lnTo>
                  <a:pt x="3732" y="312"/>
                </a:lnTo>
                <a:lnTo>
                  <a:pt x="3729" y="312"/>
                </a:lnTo>
                <a:lnTo>
                  <a:pt x="3726" y="313"/>
                </a:lnTo>
                <a:lnTo>
                  <a:pt x="3723" y="313"/>
                </a:lnTo>
                <a:lnTo>
                  <a:pt x="3722" y="311"/>
                </a:lnTo>
                <a:lnTo>
                  <a:pt x="3720" y="309"/>
                </a:lnTo>
                <a:lnTo>
                  <a:pt x="3719" y="306"/>
                </a:lnTo>
                <a:lnTo>
                  <a:pt x="3718" y="304"/>
                </a:lnTo>
                <a:lnTo>
                  <a:pt x="3715" y="304"/>
                </a:lnTo>
                <a:lnTo>
                  <a:pt x="3712" y="304"/>
                </a:lnTo>
                <a:lnTo>
                  <a:pt x="3709" y="305"/>
                </a:lnTo>
                <a:lnTo>
                  <a:pt x="3706" y="304"/>
                </a:lnTo>
                <a:lnTo>
                  <a:pt x="3704" y="299"/>
                </a:lnTo>
                <a:lnTo>
                  <a:pt x="3698" y="297"/>
                </a:lnTo>
                <a:lnTo>
                  <a:pt x="3693" y="296"/>
                </a:lnTo>
                <a:lnTo>
                  <a:pt x="3681" y="294"/>
                </a:lnTo>
                <a:lnTo>
                  <a:pt x="3670" y="294"/>
                </a:lnTo>
                <a:lnTo>
                  <a:pt x="3661" y="293"/>
                </a:lnTo>
                <a:lnTo>
                  <a:pt x="3661" y="288"/>
                </a:lnTo>
                <a:lnTo>
                  <a:pt x="3667" y="287"/>
                </a:lnTo>
                <a:lnTo>
                  <a:pt x="3670" y="286"/>
                </a:lnTo>
                <a:lnTo>
                  <a:pt x="3671" y="286"/>
                </a:lnTo>
                <a:lnTo>
                  <a:pt x="3671" y="285"/>
                </a:lnTo>
                <a:lnTo>
                  <a:pt x="3670" y="284"/>
                </a:lnTo>
                <a:lnTo>
                  <a:pt x="3665" y="282"/>
                </a:lnTo>
                <a:lnTo>
                  <a:pt x="3659" y="279"/>
                </a:lnTo>
                <a:lnTo>
                  <a:pt x="3658" y="279"/>
                </a:lnTo>
                <a:lnTo>
                  <a:pt x="3656" y="279"/>
                </a:lnTo>
                <a:lnTo>
                  <a:pt x="3653" y="280"/>
                </a:lnTo>
                <a:lnTo>
                  <a:pt x="3651" y="280"/>
                </a:lnTo>
                <a:lnTo>
                  <a:pt x="3647" y="280"/>
                </a:lnTo>
                <a:lnTo>
                  <a:pt x="3640" y="278"/>
                </a:lnTo>
                <a:lnTo>
                  <a:pt x="3635" y="277"/>
                </a:lnTo>
                <a:lnTo>
                  <a:pt x="3633" y="276"/>
                </a:lnTo>
                <a:lnTo>
                  <a:pt x="3630" y="276"/>
                </a:lnTo>
                <a:lnTo>
                  <a:pt x="3628" y="282"/>
                </a:lnTo>
                <a:lnTo>
                  <a:pt x="3622" y="283"/>
                </a:lnTo>
                <a:lnTo>
                  <a:pt x="3619" y="283"/>
                </a:lnTo>
                <a:lnTo>
                  <a:pt x="3614" y="285"/>
                </a:lnTo>
                <a:lnTo>
                  <a:pt x="3612" y="282"/>
                </a:lnTo>
                <a:lnTo>
                  <a:pt x="3611" y="278"/>
                </a:lnTo>
                <a:lnTo>
                  <a:pt x="3610" y="276"/>
                </a:lnTo>
                <a:lnTo>
                  <a:pt x="3608" y="274"/>
                </a:lnTo>
                <a:lnTo>
                  <a:pt x="3611" y="273"/>
                </a:lnTo>
                <a:lnTo>
                  <a:pt x="3615" y="274"/>
                </a:lnTo>
                <a:lnTo>
                  <a:pt x="3619" y="274"/>
                </a:lnTo>
                <a:lnTo>
                  <a:pt x="3620" y="274"/>
                </a:lnTo>
                <a:lnTo>
                  <a:pt x="3622" y="274"/>
                </a:lnTo>
                <a:lnTo>
                  <a:pt x="3623" y="272"/>
                </a:lnTo>
                <a:lnTo>
                  <a:pt x="3625" y="269"/>
                </a:lnTo>
                <a:lnTo>
                  <a:pt x="3626" y="266"/>
                </a:lnTo>
                <a:lnTo>
                  <a:pt x="3628" y="265"/>
                </a:lnTo>
                <a:lnTo>
                  <a:pt x="3630" y="265"/>
                </a:lnTo>
                <a:lnTo>
                  <a:pt x="3631" y="265"/>
                </a:lnTo>
                <a:lnTo>
                  <a:pt x="3633" y="266"/>
                </a:lnTo>
                <a:lnTo>
                  <a:pt x="3635" y="268"/>
                </a:lnTo>
                <a:lnTo>
                  <a:pt x="3637" y="268"/>
                </a:lnTo>
                <a:lnTo>
                  <a:pt x="3639" y="268"/>
                </a:lnTo>
                <a:lnTo>
                  <a:pt x="3637" y="265"/>
                </a:lnTo>
                <a:lnTo>
                  <a:pt x="3636" y="261"/>
                </a:lnTo>
                <a:lnTo>
                  <a:pt x="3635" y="257"/>
                </a:lnTo>
                <a:lnTo>
                  <a:pt x="3633" y="254"/>
                </a:lnTo>
                <a:lnTo>
                  <a:pt x="3631" y="254"/>
                </a:lnTo>
                <a:lnTo>
                  <a:pt x="3630" y="254"/>
                </a:lnTo>
                <a:lnTo>
                  <a:pt x="3630" y="255"/>
                </a:lnTo>
                <a:lnTo>
                  <a:pt x="3630" y="257"/>
                </a:lnTo>
                <a:lnTo>
                  <a:pt x="3626" y="257"/>
                </a:lnTo>
                <a:lnTo>
                  <a:pt x="3622" y="257"/>
                </a:lnTo>
                <a:lnTo>
                  <a:pt x="3623" y="254"/>
                </a:lnTo>
                <a:lnTo>
                  <a:pt x="3625" y="251"/>
                </a:lnTo>
                <a:lnTo>
                  <a:pt x="3626" y="249"/>
                </a:lnTo>
                <a:lnTo>
                  <a:pt x="3626" y="248"/>
                </a:lnTo>
                <a:lnTo>
                  <a:pt x="3623" y="249"/>
                </a:lnTo>
                <a:lnTo>
                  <a:pt x="3620" y="252"/>
                </a:lnTo>
                <a:lnTo>
                  <a:pt x="3618" y="254"/>
                </a:lnTo>
                <a:lnTo>
                  <a:pt x="3616" y="254"/>
                </a:lnTo>
                <a:lnTo>
                  <a:pt x="3616" y="248"/>
                </a:lnTo>
                <a:lnTo>
                  <a:pt x="3611" y="248"/>
                </a:lnTo>
                <a:lnTo>
                  <a:pt x="3611" y="247"/>
                </a:lnTo>
                <a:lnTo>
                  <a:pt x="3612" y="245"/>
                </a:lnTo>
                <a:lnTo>
                  <a:pt x="3614" y="243"/>
                </a:lnTo>
                <a:lnTo>
                  <a:pt x="3612" y="243"/>
                </a:lnTo>
                <a:lnTo>
                  <a:pt x="3611" y="243"/>
                </a:lnTo>
                <a:lnTo>
                  <a:pt x="3611" y="242"/>
                </a:lnTo>
                <a:lnTo>
                  <a:pt x="3610" y="241"/>
                </a:lnTo>
                <a:lnTo>
                  <a:pt x="3610" y="240"/>
                </a:lnTo>
                <a:lnTo>
                  <a:pt x="3609" y="239"/>
                </a:lnTo>
                <a:lnTo>
                  <a:pt x="3607" y="239"/>
                </a:lnTo>
                <a:lnTo>
                  <a:pt x="3605" y="240"/>
                </a:lnTo>
                <a:lnTo>
                  <a:pt x="3604" y="240"/>
                </a:lnTo>
                <a:lnTo>
                  <a:pt x="3604" y="241"/>
                </a:lnTo>
                <a:lnTo>
                  <a:pt x="3603" y="244"/>
                </a:lnTo>
                <a:lnTo>
                  <a:pt x="3603" y="247"/>
                </a:lnTo>
                <a:lnTo>
                  <a:pt x="3603" y="248"/>
                </a:lnTo>
                <a:lnTo>
                  <a:pt x="3602" y="248"/>
                </a:lnTo>
                <a:lnTo>
                  <a:pt x="3598" y="249"/>
                </a:lnTo>
                <a:lnTo>
                  <a:pt x="3594" y="250"/>
                </a:lnTo>
                <a:lnTo>
                  <a:pt x="3591" y="251"/>
                </a:lnTo>
                <a:lnTo>
                  <a:pt x="3591" y="245"/>
                </a:lnTo>
                <a:lnTo>
                  <a:pt x="3591" y="240"/>
                </a:lnTo>
                <a:lnTo>
                  <a:pt x="3595" y="240"/>
                </a:lnTo>
                <a:lnTo>
                  <a:pt x="3597" y="239"/>
                </a:lnTo>
                <a:lnTo>
                  <a:pt x="3598" y="238"/>
                </a:lnTo>
                <a:lnTo>
                  <a:pt x="3598" y="237"/>
                </a:lnTo>
                <a:lnTo>
                  <a:pt x="3598" y="236"/>
                </a:lnTo>
                <a:lnTo>
                  <a:pt x="3597" y="235"/>
                </a:lnTo>
                <a:lnTo>
                  <a:pt x="3595" y="234"/>
                </a:lnTo>
                <a:lnTo>
                  <a:pt x="3594" y="234"/>
                </a:lnTo>
                <a:lnTo>
                  <a:pt x="3595" y="234"/>
                </a:lnTo>
                <a:lnTo>
                  <a:pt x="3594" y="234"/>
                </a:lnTo>
                <a:lnTo>
                  <a:pt x="3591" y="232"/>
                </a:lnTo>
                <a:lnTo>
                  <a:pt x="3587" y="230"/>
                </a:lnTo>
                <a:lnTo>
                  <a:pt x="3583" y="229"/>
                </a:lnTo>
                <a:lnTo>
                  <a:pt x="3580" y="237"/>
                </a:lnTo>
                <a:lnTo>
                  <a:pt x="3574" y="240"/>
                </a:lnTo>
                <a:lnTo>
                  <a:pt x="3577" y="248"/>
                </a:lnTo>
                <a:lnTo>
                  <a:pt x="3571" y="253"/>
                </a:lnTo>
                <a:lnTo>
                  <a:pt x="3566" y="257"/>
                </a:lnTo>
                <a:lnTo>
                  <a:pt x="3566" y="259"/>
                </a:lnTo>
                <a:lnTo>
                  <a:pt x="3564" y="259"/>
                </a:lnTo>
                <a:lnTo>
                  <a:pt x="3563" y="259"/>
                </a:lnTo>
                <a:lnTo>
                  <a:pt x="3563" y="257"/>
                </a:lnTo>
                <a:lnTo>
                  <a:pt x="3563" y="255"/>
                </a:lnTo>
                <a:lnTo>
                  <a:pt x="3563" y="251"/>
                </a:lnTo>
                <a:lnTo>
                  <a:pt x="3563" y="248"/>
                </a:lnTo>
                <a:lnTo>
                  <a:pt x="3565" y="248"/>
                </a:lnTo>
                <a:lnTo>
                  <a:pt x="3566" y="247"/>
                </a:lnTo>
                <a:lnTo>
                  <a:pt x="3566" y="246"/>
                </a:lnTo>
                <a:lnTo>
                  <a:pt x="3566" y="245"/>
                </a:lnTo>
                <a:lnTo>
                  <a:pt x="3565" y="242"/>
                </a:lnTo>
                <a:lnTo>
                  <a:pt x="3563" y="240"/>
                </a:lnTo>
                <a:lnTo>
                  <a:pt x="3558" y="244"/>
                </a:lnTo>
                <a:lnTo>
                  <a:pt x="3556" y="247"/>
                </a:lnTo>
                <a:lnTo>
                  <a:pt x="3556" y="248"/>
                </a:lnTo>
                <a:lnTo>
                  <a:pt x="3557" y="248"/>
                </a:lnTo>
                <a:lnTo>
                  <a:pt x="3554" y="251"/>
                </a:lnTo>
                <a:lnTo>
                  <a:pt x="3550" y="255"/>
                </a:lnTo>
                <a:lnTo>
                  <a:pt x="3546" y="259"/>
                </a:lnTo>
                <a:lnTo>
                  <a:pt x="3544" y="261"/>
                </a:lnTo>
                <a:lnTo>
                  <a:pt x="3543" y="262"/>
                </a:lnTo>
                <a:lnTo>
                  <a:pt x="3543" y="263"/>
                </a:lnTo>
                <a:lnTo>
                  <a:pt x="3543" y="265"/>
                </a:lnTo>
                <a:lnTo>
                  <a:pt x="3543" y="267"/>
                </a:lnTo>
                <a:lnTo>
                  <a:pt x="3544" y="269"/>
                </a:lnTo>
                <a:lnTo>
                  <a:pt x="3544" y="270"/>
                </a:lnTo>
                <a:lnTo>
                  <a:pt x="3543" y="271"/>
                </a:lnTo>
                <a:lnTo>
                  <a:pt x="3542" y="272"/>
                </a:lnTo>
                <a:lnTo>
                  <a:pt x="3539" y="274"/>
                </a:lnTo>
                <a:lnTo>
                  <a:pt x="3536" y="275"/>
                </a:lnTo>
                <a:lnTo>
                  <a:pt x="3535" y="276"/>
                </a:lnTo>
                <a:lnTo>
                  <a:pt x="3536" y="271"/>
                </a:lnTo>
                <a:lnTo>
                  <a:pt x="3537" y="267"/>
                </a:lnTo>
                <a:lnTo>
                  <a:pt x="3537" y="262"/>
                </a:lnTo>
                <a:lnTo>
                  <a:pt x="3538" y="257"/>
                </a:lnTo>
                <a:lnTo>
                  <a:pt x="3543" y="256"/>
                </a:lnTo>
                <a:lnTo>
                  <a:pt x="3545" y="255"/>
                </a:lnTo>
                <a:lnTo>
                  <a:pt x="3546" y="254"/>
                </a:lnTo>
                <a:lnTo>
                  <a:pt x="3540" y="240"/>
                </a:lnTo>
                <a:lnTo>
                  <a:pt x="3538" y="241"/>
                </a:lnTo>
                <a:lnTo>
                  <a:pt x="3537" y="243"/>
                </a:lnTo>
                <a:lnTo>
                  <a:pt x="3537" y="244"/>
                </a:lnTo>
                <a:lnTo>
                  <a:pt x="3538" y="245"/>
                </a:lnTo>
                <a:lnTo>
                  <a:pt x="3535" y="244"/>
                </a:lnTo>
                <a:lnTo>
                  <a:pt x="3534" y="243"/>
                </a:lnTo>
                <a:lnTo>
                  <a:pt x="3534" y="241"/>
                </a:lnTo>
                <a:lnTo>
                  <a:pt x="3532" y="240"/>
                </a:lnTo>
                <a:lnTo>
                  <a:pt x="3531" y="240"/>
                </a:lnTo>
                <a:lnTo>
                  <a:pt x="3530" y="240"/>
                </a:lnTo>
                <a:lnTo>
                  <a:pt x="3527" y="239"/>
                </a:lnTo>
                <a:lnTo>
                  <a:pt x="3524" y="237"/>
                </a:lnTo>
                <a:lnTo>
                  <a:pt x="3524" y="246"/>
                </a:lnTo>
                <a:lnTo>
                  <a:pt x="3524" y="251"/>
                </a:lnTo>
                <a:lnTo>
                  <a:pt x="3524" y="253"/>
                </a:lnTo>
                <a:lnTo>
                  <a:pt x="3524" y="254"/>
                </a:lnTo>
                <a:lnTo>
                  <a:pt x="3518" y="251"/>
                </a:lnTo>
                <a:lnTo>
                  <a:pt x="3519" y="250"/>
                </a:lnTo>
                <a:lnTo>
                  <a:pt x="3519" y="248"/>
                </a:lnTo>
                <a:lnTo>
                  <a:pt x="3519" y="247"/>
                </a:lnTo>
                <a:lnTo>
                  <a:pt x="3517" y="247"/>
                </a:lnTo>
                <a:lnTo>
                  <a:pt x="3512" y="245"/>
                </a:lnTo>
                <a:lnTo>
                  <a:pt x="3512" y="247"/>
                </a:lnTo>
                <a:lnTo>
                  <a:pt x="3512" y="249"/>
                </a:lnTo>
                <a:lnTo>
                  <a:pt x="3512" y="252"/>
                </a:lnTo>
                <a:lnTo>
                  <a:pt x="3512" y="254"/>
                </a:lnTo>
                <a:lnTo>
                  <a:pt x="3495" y="268"/>
                </a:lnTo>
                <a:lnTo>
                  <a:pt x="3489" y="263"/>
                </a:lnTo>
                <a:lnTo>
                  <a:pt x="3482" y="259"/>
                </a:lnTo>
                <a:lnTo>
                  <a:pt x="3474" y="255"/>
                </a:lnTo>
                <a:lnTo>
                  <a:pt x="3470" y="254"/>
                </a:lnTo>
                <a:lnTo>
                  <a:pt x="3467" y="254"/>
                </a:lnTo>
                <a:lnTo>
                  <a:pt x="3464" y="258"/>
                </a:lnTo>
                <a:lnTo>
                  <a:pt x="3462" y="262"/>
                </a:lnTo>
                <a:lnTo>
                  <a:pt x="3466" y="262"/>
                </a:lnTo>
                <a:lnTo>
                  <a:pt x="3470" y="262"/>
                </a:lnTo>
                <a:lnTo>
                  <a:pt x="3471" y="269"/>
                </a:lnTo>
                <a:lnTo>
                  <a:pt x="3471" y="271"/>
                </a:lnTo>
                <a:lnTo>
                  <a:pt x="3473" y="274"/>
                </a:lnTo>
                <a:lnTo>
                  <a:pt x="3466" y="271"/>
                </a:lnTo>
                <a:lnTo>
                  <a:pt x="3459" y="268"/>
                </a:lnTo>
                <a:lnTo>
                  <a:pt x="3462" y="279"/>
                </a:lnTo>
                <a:lnTo>
                  <a:pt x="3457" y="279"/>
                </a:lnTo>
                <a:lnTo>
                  <a:pt x="3453" y="279"/>
                </a:lnTo>
                <a:lnTo>
                  <a:pt x="3455" y="272"/>
                </a:lnTo>
                <a:lnTo>
                  <a:pt x="3455" y="269"/>
                </a:lnTo>
                <a:lnTo>
                  <a:pt x="3453" y="268"/>
                </a:lnTo>
                <a:lnTo>
                  <a:pt x="3449" y="276"/>
                </a:lnTo>
                <a:lnTo>
                  <a:pt x="3448" y="279"/>
                </a:lnTo>
                <a:lnTo>
                  <a:pt x="3447" y="280"/>
                </a:lnTo>
                <a:lnTo>
                  <a:pt x="3446" y="280"/>
                </a:lnTo>
                <a:lnTo>
                  <a:pt x="3445" y="278"/>
                </a:lnTo>
                <a:lnTo>
                  <a:pt x="3442" y="268"/>
                </a:lnTo>
                <a:lnTo>
                  <a:pt x="3441" y="269"/>
                </a:lnTo>
                <a:lnTo>
                  <a:pt x="3441" y="271"/>
                </a:lnTo>
                <a:lnTo>
                  <a:pt x="3441" y="274"/>
                </a:lnTo>
                <a:lnTo>
                  <a:pt x="3440" y="276"/>
                </a:lnTo>
                <a:lnTo>
                  <a:pt x="3440" y="278"/>
                </a:lnTo>
                <a:lnTo>
                  <a:pt x="3439" y="279"/>
                </a:lnTo>
                <a:lnTo>
                  <a:pt x="3437" y="281"/>
                </a:lnTo>
                <a:lnTo>
                  <a:pt x="3434" y="282"/>
                </a:lnTo>
                <a:lnTo>
                  <a:pt x="3430" y="283"/>
                </a:lnTo>
                <a:lnTo>
                  <a:pt x="3428" y="285"/>
                </a:lnTo>
                <a:lnTo>
                  <a:pt x="3427" y="283"/>
                </a:lnTo>
                <a:lnTo>
                  <a:pt x="3426" y="282"/>
                </a:lnTo>
                <a:lnTo>
                  <a:pt x="3427" y="280"/>
                </a:lnTo>
                <a:lnTo>
                  <a:pt x="3427" y="279"/>
                </a:lnTo>
                <a:lnTo>
                  <a:pt x="3426" y="278"/>
                </a:lnTo>
                <a:lnTo>
                  <a:pt x="3425" y="277"/>
                </a:lnTo>
                <a:lnTo>
                  <a:pt x="3422" y="276"/>
                </a:lnTo>
                <a:lnTo>
                  <a:pt x="3420" y="288"/>
                </a:lnTo>
                <a:lnTo>
                  <a:pt x="3422" y="287"/>
                </a:lnTo>
                <a:lnTo>
                  <a:pt x="3425" y="288"/>
                </a:lnTo>
                <a:lnTo>
                  <a:pt x="3425" y="289"/>
                </a:lnTo>
                <a:lnTo>
                  <a:pt x="3424" y="290"/>
                </a:lnTo>
                <a:lnTo>
                  <a:pt x="3422" y="290"/>
                </a:lnTo>
                <a:lnTo>
                  <a:pt x="3416" y="292"/>
                </a:lnTo>
                <a:lnTo>
                  <a:pt x="3414" y="293"/>
                </a:lnTo>
                <a:lnTo>
                  <a:pt x="3415" y="293"/>
                </a:lnTo>
                <a:lnTo>
                  <a:pt x="3417" y="293"/>
                </a:lnTo>
                <a:lnTo>
                  <a:pt x="3417" y="299"/>
                </a:lnTo>
                <a:lnTo>
                  <a:pt x="3413" y="299"/>
                </a:lnTo>
                <a:lnTo>
                  <a:pt x="3411" y="297"/>
                </a:lnTo>
                <a:lnTo>
                  <a:pt x="3409" y="296"/>
                </a:lnTo>
                <a:lnTo>
                  <a:pt x="3408" y="296"/>
                </a:lnTo>
                <a:lnTo>
                  <a:pt x="3405" y="296"/>
                </a:lnTo>
                <a:lnTo>
                  <a:pt x="3405" y="304"/>
                </a:lnTo>
                <a:lnTo>
                  <a:pt x="3403" y="304"/>
                </a:lnTo>
                <a:lnTo>
                  <a:pt x="3402" y="304"/>
                </a:lnTo>
                <a:lnTo>
                  <a:pt x="3401" y="303"/>
                </a:lnTo>
                <a:lnTo>
                  <a:pt x="3401" y="302"/>
                </a:lnTo>
                <a:lnTo>
                  <a:pt x="3401" y="301"/>
                </a:lnTo>
                <a:lnTo>
                  <a:pt x="3401" y="297"/>
                </a:lnTo>
                <a:lnTo>
                  <a:pt x="3402" y="293"/>
                </a:lnTo>
                <a:lnTo>
                  <a:pt x="3403" y="289"/>
                </a:lnTo>
                <a:lnTo>
                  <a:pt x="3402" y="287"/>
                </a:lnTo>
                <a:lnTo>
                  <a:pt x="3402" y="286"/>
                </a:lnTo>
                <a:lnTo>
                  <a:pt x="3401" y="286"/>
                </a:lnTo>
                <a:lnTo>
                  <a:pt x="3400" y="286"/>
                </a:lnTo>
                <a:lnTo>
                  <a:pt x="3397" y="286"/>
                </a:lnTo>
                <a:lnTo>
                  <a:pt x="3394" y="288"/>
                </a:lnTo>
                <a:lnTo>
                  <a:pt x="3391" y="290"/>
                </a:lnTo>
                <a:lnTo>
                  <a:pt x="3389" y="291"/>
                </a:lnTo>
                <a:lnTo>
                  <a:pt x="3386" y="293"/>
                </a:lnTo>
                <a:lnTo>
                  <a:pt x="3386" y="304"/>
                </a:lnTo>
                <a:lnTo>
                  <a:pt x="3387" y="306"/>
                </a:lnTo>
                <a:lnTo>
                  <a:pt x="3387" y="307"/>
                </a:lnTo>
                <a:lnTo>
                  <a:pt x="3388" y="307"/>
                </a:lnTo>
                <a:lnTo>
                  <a:pt x="3391" y="307"/>
                </a:lnTo>
                <a:lnTo>
                  <a:pt x="3394" y="306"/>
                </a:lnTo>
                <a:lnTo>
                  <a:pt x="3400" y="304"/>
                </a:lnTo>
                <a:lnTo>
                  <a:pt x="3397" y="317"/>
                </a:lnTo>
                <a:lnTo>
                  <a:pt x="3396" y="321"/>
                </a:lnTo>
                <a:lnTo>
                  <a:pt x="3394" y="325"/>
                </a:lnTo>
                <a:lnTo>
                  <a:pt x="3392" y="327"/>
                </a:lnTo>
                <a:lnTo>
                  <a:pt x="3389" y="330"/>
                </a:lnTo>
                <a:lnTo>
                  <a:pt x="3384" y="332"/>
                </a:lnTo>
                <a:lnTo>
                  <a:pt x="3377" y="335"/>
                </a:lnTo>
                <a:lnTo>
                  <a:pt x="3378" y="339"/>
                </a:lnTo>
                <a:lnTo>
                  <a:pt x="3379" y="340"/>
                </a:lnTo>
                <a:lnTo>
                  <a:pt x="3380" y="340"/>
                </a:lnTo>
                <a:lnTo>
                  <a:pt x="3381" y="340"/>
                </a:lnTo>
                <a:lnTo>
                  <a:pt x="3383" y="341"/>
                </a:lnTo>
                <a:lnTo>
                  <a:pt x="3383" y="352"/>
                </a:lnTo>
                <a:lnTo>
                  <a:pt x="3375" y="348"/>
                </a:lnTo>
                <a:lnTo>
                  <a:pt x="3366" y="344"/>
                </a:lnTo>
                <a:lnTo>
                  <a:pt x="3368" y="349"/>
                </a:lnTo>
                <a:lnTo>
                  <a:pt x="3369" y="352"/>
                </a:lnTo>
                <a:lnTo>
                  <a:pt x="3372" y="356"/>
                </a:lnTo>
                <a:lnTo>
                  <a:pt x="3374" y="361"/>
                </a:lnTo>
                <a:lnTo>
                  <a:pt x="3377" y="369"/>
                </a:lnTo>
                <a:lnTo>
                  <a:pt x="3376" y="370"/>
                </a:lnTo>
                <a:lnTo>
                  <a:pt x="3374" y="370"/>
                </a:lnTo>
                <a:lnTo>
                  <a:pt x="3370" y="369"/>
                </a:lnTo>
                <a:lnTo>
                  <a:pt x="3366" y="369"/>
                </a:lnTo>
                <a:lnTo>
                  <a:pt x="3365" y="369"/>
                </a:lnTo>
                <a:lnTo>
                  <a:pt x="3363" y="369"/>
                </a:lnTo>
                <a:lnTo>
                  <a:pt x="3363" y="371"/>
                </a:lnTo>
                <a:lnTo>
                  <a:pt x="3363" y="375"/>
                </a:lnTo>
                <a:lnTo>
                  <a:pt x="3363" y="380"/>
                </a:lnTo>
                <a:lnTo>
                  <a:pt x="3355" y="386"/>
                </a:lnTo>
                <a:lnTo>
                  <a:pt x="3350" y="388"/>
                </a:lnTo>
                <a:lnTo>
                  <a:pt x="3348" y="389"/>
                </a:lnTo>
                <a:lnTo>
                  <a:pt x="3346" y="389"/>
                </a:lnTo>
                <a:lnTo>
                  <a:pt x="3346" y="388"/>
                </a:lnTo>
                <a:lnTo>
                  <a:pt x="3346" y="386"/>
                </a:lnTo>
                <a:lnTo>
                  <a:pt x="3346" y="385"/>
                </a:lnTo>
                <a:lnTo>
                  <a:pt x="3345" y="385"/>
                </a:lnTo>
                <a:lnTo>
                  <a:pt x="3344" y="386"/>
                </a:lnTo>
                <a:lnTo>
                  <a:pt x="3342" y="388"/>
                </a:lnTo>
                <a:lnTo>
                  <a:pt x="3341" y="392"/>
                </a:lnTo>
                <a:lnTo>
                  <a:pt x="3339" y="395"/>
                </a:lnTo>
                <a:lnTo>
                  <a:pt x="3338" y="397"/>
                </a:lnTo>
                <a:lnTo>
                  <a:pt x="3336" y="397"/>
                </a:lnTo>
                <a:lnTo>
                  <a:pt x="3333" y="397"/>
                </a:lnTo>
                <a:lnTo>
                  <a:pt x="3331" y="397"/>
                </a:lnTo>
                <a:lnTo>
                  <a:pt x="3329" y="397"/>
                </a:lnTo>
                <a:lnTo>
                  <a:pt x="3329" y="403"/>
                </a:lnTo>
                <a:lnTo>
                  <a:pt x="3335" y="403"/>
                </a:lnTo>
                <a:lnTo>
                  <a:pt x="3332" y="405"/>
                </a:lnTo>
                <a:lnTo>
                  <a:pt x="3331" y="406"/>
                </a:lnTo>
                <a:lnTo>
                  <a:pt x="3331" y="407"/>
                </a:lnTo>
                <a:lnTo>
                  <a:pt x="3331" y="408"/>
                </a:lnTo>
                <a:lnTo>
                  <a:pt x="3331" y="409"/>
                </a:lnTo>
                <a:lnTo>
                  <a:pt x="3332" y="411"/>
                </a:lnTo>
                <a:lnTo>
                  <a:pt x="3333" y="413"/>
                </a:lnTo>
                <a:lnTo>
                  <a:pt x="3333" y="415"/>
                </a:lnTo>
                <a:lnTo>
                  <a:pt x="3332" y="417"/>
                </a:lnTo>
                <a:lnTo>
                  <a:pt x="3332" y="418"/>
                </a:lnTo>
                <a:lnTo>
                  <a:pt x="3331" y="418"/>
                </a:lnTo>
                <a:lnTo>
                  <a:pt x="3329" y="419"/>
                </a:lnTo>
                <a:lnTo>
                  <a:pt x="3326" y="419"/>
                </a:lnTo>
                <a:lnTo>
                  <a:pt x="3324" y="420"/>
                </a:lnTo>
                <a:lnTo>
                  <a:pt x="3316" y="424"/>
                </a:lnTo>
                <a:lnTo>
                  <a:pt x="3313" y="426"/>
                </a:lnTo>
                <a:lnTo>
                  <a:pt x="3310" y="428"/>
                </a:lnTo>
                <a:lnTo>
                  <a:pt x="3308" y="431"/>
                </a:lnTo>
                <a:lnTo>
                  <a:pt x="3307" y="432"/>
                </a:lnTo>
                <a:lnTo>
                  <a:pt x="3307" y="434"/>
                </a:lnTo>
                <a:lnTo>
                  <a:pt x="3305" y="439"/>
                </a:lnTo>
                <a:lnTo>
                  <a:pt x="3304" y="445"/>
                </a:lnTo>
                <a:lnTo>
                  <a:pt x="3301" y="444"/>
                </a:lnTo>
                <a:lnTo>
                  <a:pt x="3298" y="443"/>
                </a:lnTo>
                <a:lnTo>
                  <a:pt x="3295" y="441"/>
                </a:lnTo>
                <a:lnTo>
                  <a:pt x="3293" y="440"/>
                </a:lnTo>
                <a:lnTo>
                  <a:pt x="3292" y="441"/>
                </a:lnTo>
                <a:lnTo>
                  <a:pt x="3290" y="443"/>
                </a:lnTo>
                <a:lnTo>
                  <a:pt x="3286" y="450"/>
                </a:lnTo>
                <a:lnTo>
                  <a:pt x="3282" y="456"/>
                </a:lnTo>
                <a:lnTo>
                  <a:pt x="3279" y="459"/>
                </a:lnTo>
                <a:lnTo>
                  <a:pt x="3276" y="460"/>
                </a:lnTo>
                <a:lnTo>
                  <a:pt x="3274" y="460"/>
                </a:lnTo>
                <a:lnTo>
                  <a:pt x="3272" y="461"/>
                </a:lnTo>
                <a:lnTo>
                  <a:pt x="3271" y="461"/>
                </a:lnTo>
                <a:lnTo>
                  <a:pt x="3270" y="462"/>
                </a:lnTo>
                <a:lnTo>
                  <a:pt x="3268" y="465"/>
                </a:lnTo>
                <a:lnTo>
                  <a:pt x="3267" y="469"/>
                </a:lnTo>
                <a:lnTo>
                  <a:pt x="3266" y="472"/>
                </a:lnTo>
                <a:lnTo>
                  <a:pt x="3265" y="476"/>
                </a:lnTo>
                <a:lnTo>
                  <a:pt x="3262" y="476"/>
                </a:lnTo>
                <a:lnTo>
                  <a:pt x="3260" y="477"/>
                </a:lnTo>
                <a:lnTo>
                  <a:pt x="3259" y="478"/>
                </a:lnTo>
                <a:lnTo>
                  <a:pt x="3259" y="479"/>
                </a:lnTo>
                <a:lnTo>
                  <a:pt x="3260" y="481"/>
                </a:lnTo>
                <a:lnTo>
                  <a:pt x="3262" y="481"/>
                </a:lnTo>
                <a:lnTo>
                  <a:pt x="3265" y="482"/>
                </a:lnTo>
                <a:lnTo>
                  <a:pt x="3268" y="482"/>
                </a:lnTo>
                <a:lnTo>
                  <a:pt x="3268" y="481"/>
                </a:lnTo>
                <a:lnTo>
                  <a:pt x="3270" y="480"/>
                </a:lnTo>
                <a:lnTo>
                  <a:pt x="3272" y="477"/>
                </a:lnTo>
                <a:lnTo>
                  <a:pt x="3275" y="475"/>
                </a:lnTo>
                <a:lnTo>
                  <a:pt x="3276" y="473"/>
                </a:lnTo>
                <a:lnTo>
                  <a:pt x="3279" y="473"/>
                </a:lnTo>
                <a:lnTo>
                  <a:pt x="3282" y="475"/>
                </a:lnTo>
                <a:lnTo>
                  <a:pt x="3283" y="475"/>
                </a:lnTo>
                <a:lnTo>
                  <a:pt x="3283" y="477"/>
                </a:lnTo>
                <a:lnTo>
                  <a:pt x="3283" y="478"/>
                </a:lnTo>
                <a:lnTo>
                  <a:pt x="3282" y="479"/>
                </a:lnTo>
                <a:lnTo>
                  <a:pt x="3279" y="481"/>
                </a:lnTo>
                <a:lnTo>
                  <a:pt x="3276" y="482"/>
                </a:lnTo>
                <a:lnTo>
                  <a:pt x="3270" y="485"/>
                </a:lnTo>
                <a:lnTo>
                  <a:pt x="3270" y="490"/>
                </a:lnTo>
                <a:lnTo>
                  <a:pt x="3265" y="489"/>
                </a:lnTo>
                <a:lnTo>
                  <a:pt x="3262" y="489"/>
                </a:lnTo>
                <a:lnTo>
                  <a:pt x="3259" y="490"/>
                </a:lnTo>
                <a:lnTo>
                  <a:pt x="3256" y="490"/>
                </a:lnTo>
                <a:lnTo>
                  <a:pt x="3256" y="487"/>
                </a:lnTo>
                <a:lnTo>
                  <a:pt x="3256" y="483"/>
                </a:lnTo>
                <a:lnTo>
                  <a:pt x="3255" y="480"/>
                </a:lnTo>
                <a:lnTo>
                  <a:pt x="3254" y="479"/>
                </a:lnTo>
                <a:lnTo>
                  <a:pt x="3252" y="479"/>
                </a:lnTo>
                <a:lnTo>
                  <a:pt x="3251" y="479"/>
                </a:lnTo>
                <a:lnTo>
                  <a:pt x="3250" y="481"/>
                </a:lnTo>
                <a:lnTo>
                  <a:pt x="3249" y="483"/>
                </a:lnTo>
                <a:lnTo>
                  <a:pt x="3248" y="485"/>
                </a:lnTo>
                <a:lnTo>
                  <a:pt x="3240" y="480"/>
                </a:lnTo>
                <a:lnTo>
                  <a:pt x="3234" y="476"/>
                </a:lnTo>
                <a:lnTo>
                  <a:pt x="3231" y="481"/>
                </a:lnTo>
                <a:lnTo>
                  <a:pt x="3230" y="483"/>
                </a:lnTo>
                <a:lnTo>
                  <a:pt x="3228" y="485"/>
                </a:lnTo>
                <a:lnTo>
                  <a:pt x="3231" y="485"/>
                </a:lnTo>
                <a:lnTo>
                  <a:pt x="3232" y="485"/>
                </a:lnTo>
                <a:lnTo>
                  <a:pt x="3233" y="484"/>
                </a:lnTo>
                <a:lnTo>
                  <a:pt x="3235" y="483"/>
                </a:lnTo>
                <a:lnTo>
                  <a:pt x="3237" y="482"/>
                </a:lnTo>
                <a:lnTo>
                  <a:pt x="3236" y="486"/>
                </a:lnTo>
                <a:lnTo>
                  <a:pt x="3237" y="487"/>
                </a:lnTo>
                <a:lnTo>
                  <a:pt x="3237" y="488"/>
                </a:lnTo>
                <a:lnTo>
                  <a:pt x="3238" y="490"/>
                </a:lnTo>
                <a:lnTo>
                  <a:pt x="3239" y="493"/>
                </a:lnTo>
                <a:lnTo>
                  <a:pt x="3237" y="494"/>
                </a:lnTo>
                <a:lnTo>
                  <a:pt x="3237" y="495"/>
                </a:lnTo>
                <a:lnTo>
                  <a:pt x="3237" y="496"/>
                </a:lnTo>
                <a:lnTo>
                  <a:pt x="3237" y="499"/>
                </a:lnTo>
                <a:lnTo>
                  <a:pt x="3232" y="498"/>
                </a:lnTo>
                <a:lnTo>
                  <a:pt x="3228" y="499"/>
                </a:lnTo>
                <a:lnTo>
                  <a:pt x="3227" y="501"/>
                </a:lnTo>
                <a:lnTo>
                  <a:pt x="3225" y="504"/>
                </a:lnTo>
                <a:lnTo>
                  <a:pt x="3223" y="510"/>
                </a:lnTo>
                <a:lnTo>
                  <a:pt x="3218" y="511"/>
                </a:lnTo>
                <a:lnTo>
                  <a:pt x="3213" y="510"/>
                </a:lnTo>
                <a:lnTo>
                  <a:pt x="3208" y="510"/>
                </a:lnTo>
                <a:lnTo>
                  <a:pt x="3205" y="510"/>
                </a:lnTo>
                <a:lnTo>
                  <a:pt x="3203" y="510"/>
                </a:lnTo>
                <a:lnTo>
                  <a:pt x="3203" y="515"/>
                </a:lnTo>
                <a:lnTo>
                  <a:pt x="3205" y="514"/>
                </a:lnTo>
                <a:lnTo>
                  <a:pt x="3206" y="514"/>
                </a:lnTo>
                <a:lnTo>
                  <a:pt x="3207" y="515"/>
                </a:lnTo>
                <a:lnTo>
                  <a:pt x="3208" y="516"/>
                </a:lnTo>
                <a:lnTo>
                  <a:pt x="3209" y="521"/>
                </a:lnTo>
                <a:lnTo>
                  <a:pt x="3202" y="524"/>
                </a:lnTo>
                <a:lnTo>
                  <a:pt x="3200" y="525"/>
                </a:lnTo>
                <a:lnTo>
                  <a:pt x="3199" y="525"/>
                </a:lnTo>
                <a:lnTo>
                  <a:pt x="3200" y="524"/>
                </a:lnTo>
                <a:lnTo>
                  <a:pt x="3189" y="524"/>
                </a:lnTo>
                <a:lnTo>
                  <a:pt x="3189" y="532"/>
                </a:lnTo>
                <a:lnTo>
                  <a:pt x="3196" y="531"/>
                </a:lnTo>
                <a:lnTo>
                  <a:pt x="3198" y="532"/>
                </a:lnTo>
                <a:lnTo>
                  <a:pt x="3197" y="533"/>
                </a:lnTo>
                <a:lnTo>
                  <a:pt x="3192" y="535"/>
                </a:lnTo>
                <a:lnTo>
                  <a:pt x="3182" y="538"/>
                </a:lnTo>
                <a:lnTo>
                  <a:pt x="3176" y="540"/>
                </a:lnTo>
                <a:lnTo>
                  <a:pt x="3166" y="541"/>
                </a:lnTo>
                <a:lnTo>
                  <a:pt x="3166" y="546"/>
                </a:lnTo>
                <a:lnTo>
                  <a:pt x="3178" y="549"/>
                </a:lnTo>
                <a:lnTo>
                  <a:pt x="3185" y="551"/>
                </a:lnTo>
                <a:lnTo>
                  <a:pt x="3180" y="551"/>
                </a:lnTo>
                <a:lnTo>
                  <a:pt x="3171" y="550"/>
                </a:lnTo>
                <a:lnTo>
                  <a:pt x="3166" y="549"/>
                </a:lnTo>
                <a:lnTo>
                  <a:pt x="3164" y="549"/>
                </a:lnTo>
                <a:lnTo>
                  <a:pt x="3158" y="555"/>
                </a:lnTo>
                <a:lnTo>
                  <a:pt x="3160" y="563"/>
                </a:lnTo>
                <a:lnTo>
                  <a:pt x="3161" y="565"/>
                </a:lnTo>
                <a:lnTo>
                  <a:pt x="3163" y="567"/>
                </a:lnTo>
                <a:lnTo>
                  <a:pt x="3164" y="567"/>
                </a:lnTo>
                <a:lnTo>
                  <a:pt x="3167" y="567"/>
                </a:lnTo>
                <a:lnTo>
                  <a:pt x="3175" y="566"/>
                </a:lnTo>
                <a:lnTo>
                  <a:pt x="3168" y="569"/>
                </a:lnTo>
                <a:lnTo>
                  <a:pt x="3161" y="572"/>
                </a:lnTo>
                <a:lnTo>
                  <a:pt x="3162" y="575"/>
                </a:lnTo>
                <a:lnTo>
                  <a:pt x="3163" y="576"/>
                </a:lnTo>
                <a:lnTo>
                  <a:pt x="3164" y="577"/>
                </a:lnTo>
                <a:lnTo>
                  <a:pt x="3169" y="577"/>
                </a:lnTo>
                <a:lnTo>
                  <a:pt x="3169" y="583"/>
                </a:lnTo>
                <a:lnTo>
                  <a:pt x="3161" y="586"/>
                </a:lnTo>
                <a:lnTo>
                  <a:pt x="3169" y="589"/>
                </a:lnTo>
                <a:lnTo>
                  <a:pt x="3172" y="589"/>
                </a:lnTo>
                <a:lnTo>
                  <a:pt x="3173" y="589"/>
                </a:lnTo>
                <a:lnTo>
                  <a:pt x="3173" y="591"/>
                </a:lnTo>
                <a:lnTo>
                  <a:pt x="3172" y="593"/>
                </a:lnTo>
                <a:lnTo>
                  <a:pt x="3169" y="597"/>
                </a:lnTo>
                <a:lnTo>
                  <a:pt x="3175" y="599"/>
                </a:lnTo>
                <a:lnTo>
                  <a:pt x="3176" y="599"/>
                </a:lnTo>
                <a:lnTo>
                  <a:pt x="3175" y="599"/>
                </a:lnTo>
                <a:lnTo>
                  <a:pt x="3174" y="599"/>
                </a:lnTo>
                <a:lnTo>
                  <a:pt x="3175" y="600"/>
                </a:lnTo>
                <a:lnTo>
                  <a:pt x="3178" y="603"/>
                </a:lnTo>
                <a:lnTo>
                  <a:pt x="3180" y="600"/>
                </a:lnTo>
                <a:lnTo>
                  <a:pt x="3182" y="598"/>
                </a:lnTo>
                <a:lnTo>
                  <a:pt x="3186" y="591"/>
                </a:lnTo>
                <a:lnTo>
                  <a:pt x="3192" y="593"/>
                </a:lnTo>
                <a:lnTo>
                  <a:pt x="3194" y="593"/>
                </a:lnTo>
                <a:lnTo>
                  <a:pt x="3195" y="593"/>
                </a:lnTo>
                <a:lnTo>
                  <a:pt x="3195" y="594"/>
                </a:lnTo>
                <a:lnTo>
                  <a:pt x="3194" y="594"/>
                </a:lnTo>
                <a:lnTo>
                  <a:pt x="3189" y="594"/>
                </a:lnTo>
                <a:lnTo>
                  <a:pt x="3183" y="605"/>
                </a:lnTo>
                <a:lnTo>
                  <a:pt x="3178" y="617"/>
                </a:lnTo>
                <a:lnTo>
                  <a:pt x="3172" y="616"/>
                </a:lnTo>
                <a:lnTo>
                  <a:pt x="3169" y="616"/>
                </a:lnTo>
                <a:lnTo>
                  <a:pt x="3166" y="617"/>
                </a:lnTo>
                <a:lnTo>
                  <a:pt x="3167" y="618"/>
                </a:lnTo>
                <a:lnTo>
                  <a:pt x="3167" y="621"/>
                </a:lnTo>
                <a:lnTo>
                  <a:pt x="3166" y="623"/>
                </a:lnTo>
                <a:lnTo>
                  <a:pt x="3166" y="625"/>
                </a:lnTo>
                <a:lnTo>
                  <a:pt x="3170" y="628"/>
                </a:lnTo>
                <a:lnTo>
                  <a:pt x="3173" y="629"/>
                </a:lnTo>
                <a:lnTo>
                  <a:pt x="3175" y="631"/>
                </a:lnTo>
                <a:lnTo>
                  <a:pt x="3176" y="626"/>
                </a:lnTo>
                <a:lnTo>
                  <a:pt x="3177" y="625"/>
                </a:lnTo>
                <a:lnTo>
                  <a:pt x="3177" y="624"/>
                </a:lnTo>
                <a:lnTo>
                  <a:pt x="3177" y="625"/>
                </a:lnTo>
                <a:lnTo>
                  <a:pt x="3178" y="625"/>
                </a:lnTo>
                <a:lnTo>
                  <a:pt x="3183" y="625"/>
                </a:lnTo>
                <a:lnTo>
                  <a:pt x="3184" y="628"/>
                </a:lnTo>
                <a:lnTo>
                  <a:pt x="3185" y="631"/>
                </a:lnTo>
                <a:lnTo>
                  <a:pt x="3185" y="634"/>
                </a:lnTo>
                <a:lnTo>
                  <a:pt x="3184" y="634"/>
                </a:lnTo>
                <a:lnTo>
                  <a:pt x="3183" y="634"/>
                </a:lnTo>
                <a:lnTo>
                  <a:pt x="3181" y="637"/>
                </a:lnTo>
                <a:lnTo>
                  <a:pt x="3178" y="640"/>
                </a:lnTo>
                <a:lnTo>
                  <a:pt x="3175" y="642"/>
                </a:lnTo>
                <a:lnTo>
                  <a:pt x="3174" y="645"/>
                </a:lnTo>
                <a:lnTo>
                  <a:pt x="3175" y="648"/>
                </a:lnTo>
                <a:lnTo>
                  <a:pt x="3175" y="651"/>
                </a:lnTo>
                <a:lnTo>
                  <a:pt x="3175" y="652"/>
                </a:lnTo>
                <a:lnTo>
                  <a:pt x="3175" y="653"/>
                </a:lnTo>
                <a:lnTo>
                  <a:pt x="3180" y="653"/>
                </a:lnTo>
                <a:lnTo>
                  <a:pt x="3183" y="662"/>
                </a:lnTo>
                <a:lnTo>
                  <a:pt x="3185" y="662"/>
                </a:lnTo>
                <a:lnTo>
                  <a:pt x="3187" y="662"/>
                </a:lnTo>
                <a:lnTo>
                  <a:pt x="3190" y="662"/>
                </a:lnTo>
                <a:lnTo>
                  <a:pt x="3195" y="659"/>
                </a:lnTo>
                <a:lnTo>
                  <a:pt x="3196" y="659"/>
                </a:lnTo>
                <a:lnTo>
                  <a:pt x="3197" y="659"/>
                </a:lnTo>
                <a:lnTo>
                  <a:pt x="3197" y="667"/>
                </a:lnTo>
                <a:lnTo>
                  <a:pt x="3202" y="667"/>
                </a:lnTo>
                <a:lnTo>
                  <a:pt x="3207" y="666"/>
                </a:lnTo>
                <a:lnTo>
                  <a:pt x="3213" y="665"/>
                </a:lnTo>
                <a:lnTo>
                  <a:pt x="3218" y="663"/>
                </a:lnTo>
                <a:lnTo>
                  <a:pt x="3228" y="658"/>
                </a:lnTo>
                <a:lnTo>
                  <a:pt x="3237" y="653"/>
                </a:lnTo>
                <a:lnTo>
                  <a:pt x="3238" y="652"/>
                </a:lnTo>
                <a:lnTo>
                  <a:pt x="3239" y="649"/>
                </a:lnTo>
                <a:lnTo>
                  <a:pt x="3241" y="646"/>
                </a:lnTo>
                <a:lnTo>
                  <a:pt x="3242" y="645"/>
                </a:lnTo>
                <a:lnTo>
                  <a:pt x="3245" y="644"/>
                </a:lnTo>
                <a:lnTo>
                  <a:pt x="3248" y="645"/>
                </a:lnTo>
                <a:lnTo>
                  <a:pt x="3251" y="645"/>
                </a:lnTo>
                <a:lnTo>
                  <a:pt x="3254" y="645"/>
                </a:lnTo>
                <a:lnTo>
                  <a:pt x="3256" y="644"/>
                </a:lnTo>
                <a:lnTo>
                  <a:pt x="3259" y="642"/>
                </a:lnTo>
                <a:lnTo>
                  <a:pt x="3265" y="639"/>
                </a:lnTo>
                <a:lnTo>
                  <a:pt x="3271" y="634"/>
                </a:lnTo>
                <a:lnTo>
                  <a:pt x="3276" y="631"/>
                </a:lnTo>
                <a:lnTo>
                  <a:pt x="3277" y="633"/>
                </a:lnTo>
                <a:lnTo>
                  <a:pt x="3277" y="634"/>
                </a:lnTo>
                <a:lnTo>
                  <a:pt x="3278" y="636"/>
                </a:lnTo>
                <a:lnTo>
                  <a:pt x="3279" y="638"/>
                </a:lnTo>
                <a:lnTo>
                  <a:pt x="3279" y="647"/>
                </a:lnTo>
                <a:lnTo>
                  <a:pt x="3279" y="656"/>
                </a:lnTo>
                <a:lnTo>
                  <a:pt x="3284" y="656"/>
                </a:lnTo>
                <a:lnTo>
                  <a:pt x="3285" y="659"/>
                </a:lnTo>
                <a:lnTo>
                  <a:pt x="3285" y="661"/>
                </a:lnTo>
                <a:lnTo>
                  <a:pt x="3283" y="665"/>
                </a:lnTo>
                <a:lnTo>
                  <a:pt x="3282" y="669"/>
                </a:lnTo>
                <a:lnTo>
                  <a:pt x="3282" y="671"/>
                </a:lnTo>
                <a:lnTo>
                  <a:pt x="3282" y="673"/>
                </a:lnTo>
                <a:lnTo>
                  <a:pt x="3286" y="679"/>
                </a:lnTo>
                <a:lnTo>
                  <a:pt x="3294" y="688"/>
                </a:lnTo>
                <a:lnTo>
                  <a:pt x="3310" y="704"/>
                </a:lnTo>
                <a:lnTo>
                  <a:pt x="3307" y="709"/>
                </a:lnTo>
                <a:lnTo>
                  <a:pt x="3304" y="715"/>
                </a:lnTo>
                <a:lnTo>
                  <a:pt x="3299" y="715"/>
                </a:lnTo>
                <a:lnTo>
                  <a:pt x="3298" y="716"/>
                </a:lnTo>
                <a:lnTo>
                  <a:pt x="3298" y="718"/>
                </a:lnTo>
                <a:lnTo>
                  <a:pt x="3299" y="721"/>
                </a:lnTo>
                <a:lnTo>
                  <a:pt x="3299" y="724"/>
                </a:lnTo>
                <a:lnTo>
                  <a:pt x="3299" y="726"/>
                </a:lnTo>
                <a:lnTo>
                  <a:pt x="3302" y="728"/>
                </a:lnTo>
                <a:lnTo>
                  <a:pt x="3304" y="729"/>
                </a:lnTo>
                <a:lnTo>
                  <a:pt x="3305" y="733"/>
                </a:lnTo>
                <a:lnTo>
                  <a:pt x="3304" y="734"/>
                </a:lnTo>
                <a:lnTo>
                  <a:pt x="3303" y="736"/>
                </a:lnTo>
                <a:lnTo>
                  <a:pt x="3301" y="738"/>
                </a:lnTo>
                <a:lnTo>
                  <a:pt x="3315" y="738"/>
                </a:lnTo>
                <a:lnTo>
                  <a:pt x="3323" y="738"/>
                </a:lnTo>
                <a:lnTo>
                  <a:pt x="3329" y="738"/>
                </a:lnTo>
                <a:lnTo>
                  <a:pt x="3330" y="734"/>
                </a:lnTo>
                <a:lnTo>
                  <a:pt x="3329" y="731"/>
                </a:lnTo>
                <a:lnTo>
                  <a:pt x="3329" y="727"/>
                </a:lnTo>
                <a:lnTo>
                  <a:pt x="3329" y="725"/>
                </a:lnTo>
                <a:lnTo>
                  <a:pt x="3329" y="724"/>
                </a:lnTo>
                <a:lnTo>
                  <a:pt x="3331" y="721"/>
                </a:lnTo>
                <a:lnTo>
                  <a:pt x="3333" y="719"/>
                </a:lnTo>
                <a:lnTo>
                  <a:pt x="3338" y="712"/>
                </a:lnTo>
                <a:lnTo>
                  <a:pt x="3346" y="714"/>
                </a:lnTo>
                <a:lnTo>
                  <a:pt x="3355" y="715"/>
                </a:lnTo>
                <a:lnTo>
                  <a:pt x="3360" y="716"/>
                </a:lnTo>
                <a:lnTo>
                  <a:pt x="3364" y="715"/>
                </a:lnTo>
                <a:lnTo>
                  <a:pt x="3368" y="714"/>
                </a:lnTo>
                <a:lnTo>
                  <a:pt x="3370" y="713"/>
                </a:lnTo>
                <a:lnTo>
                  <a:pt x="3372" y="712"/>
                </a:lnTo>
                <a:lnTo>
                  <a:pt x="3373" y="710"/>
                </a:lnTo>
                <a:lnTo>
                  <a:pt x="3375" y="706"/>
                </a:lnTo>
                <a:lnTo>
                  <a:pt x="3376" y="701"/>
                </a:lnTo>
                <a:lnTo>
                  <a:pt x="3377" y="698"/>
                </a:lnTo>
                <a:lnTo>
                  <a:pt x="3376" y="699"/>
                </a:lnTo>
                <a:lnTo>
                  <a:pt x="3375" y="699"/>
                </a:lnTo>
                <a:lnTo>
                  <a:pt x="3374" y="701"/>
                </a:lnTo>
                <a:lnTo>
                  <a:pt x="3372" y="703"/>
                </a:lnTo>
                <a:lnTo>
                  <a:pt x="3372" y="704"/>
                </a:lnTo>
                <a:lnTo>
                  <a:pt x="3370" y="703"/>
                </a:lnTo>
                <a:lnTo>
                  <a:pt x="3370" y="701"/>
                </a:lnTo>
                <a:lnTo>
                  <a:pt x="3370" y="695"/>
                </a:lnTo>
                <a:lnTo>
                  <a:pt x="3371" y="687"/>
                </a:lnTo>
                <a:lnTo>
                  <a:pt x="3372" y="681"/>
                </a:lnTo>
                <a:lnTo>
                  <a:pt x="3374" y="675"/>
                </a:lnTo>
                <a:lnTo>
                  <a:pt x="3377" y="665"/>
                </a:lnTo>
                <a:lnTo>
                  <a:pt x="3378" y="659"/>
                </a:lnTo>
                <a:lnTo>
                  <a:pt x="3378" y="654"/>
                </a:lnTo>
                <a:lnTo>
                  <a:pt x="3377" y="650"/>
                </a:lnTo>
                <a:lnTo>
                  <a:pt x="3376" y="649"/>
                </a:lnTo>
                <a:lnTo>
                  <a:pt x="3374" y="648"/>
                </a:lnTo>
                <a:lnTo>
                  <a:pt x="3378" y="645"/>
                </a:lnTo>
                <a:lnTo>
                  <a:pt x="3379" y="644"/>
                </a:lnTo>
                <a:lnTo>
                  <a:pt x="3379" y="643"/>
                </a:lnTo>
                <a:lnTo>
                  <a:pt x="3378" y="642"/>
                </a:lnTo>
                <a:lnTo>
                  <a:pt x="3377" y="641"/>
                </a:lnTo>
                <a:lnTo>
                  <a:pt x="3378" y="640"/>
                </a:lnTo>
                <a:lnTo>
                  <a:pt x="3380" y="639"/>
                </a:lnTo>
                <a:lnTo>
                  <a:pt x="3383" y="638"/>
                </a:lnTo>
                <a:lnTo>
                  <a:pt x="3386" y="638"/>
                </a:lnTo>
                <a:lnTo>
                  <a:pt x="3391" y="638"/>
                </a:lnTo>
                <a:lnTo>
                  <a:pt x="3395" y="640"/>
                </a:lnTo>
                <a:lnTo>
                  <a:pt x="3398" y="640"/>
                </a:lnTo>
                <a:lnTo>
                  <a:pt x="3400" y="639"/>
                </a:lnTo>
                <a:lnTo>
                  <a:pt x="3408" y="628"/>
                </a:lnTo>
                <a:lnTo>
                  <a:pt x="3414" y="628"/>
                </a:lnTo>
                <a:lnTo>
                  <a:pt x="3414" y="626"/>
                </a:lnTo>
                <a:lnTo>
                  <a:pt x="3414" y="625"/>
                </a:lnTo>
                <a:lnTo>
                  <a:pt x="3413" y="624"/>
                </a:lnTo>
                <a:lnTo>
                  <a:pt x="3412" y="622"/>
                </a:lnTo>
                <a:lnTo>
                  <a:pt x="3410" y="621"/>
                </a:lnTo>
                <a:lnTo>
                  <a:pt x="3408" y="620"/>
                </a:lnTo>
                <a:lnTo>
                  <a:pt x="3414" y="617"/>
                </a:lnTo>
                <a:lnTo>
                  <a:pt x="3418" y="615"/>
                </a:lnTo>
                <a:lnTo>
                  <a:pt x="3420" y="614"/>
                </a:lnTo>
                <a:lnTo>
                  <a:pt x="3420" y="608"/>
                </a:lnTo>
                <a:lnTo>
                  <a:pt x="3412" y="598"/>
                </a:lnTo>
                <a:lnTo>
                  <a:pt x="3409" y="594"/>
                </a:lnTo>
                <a:lnTo>
                  <a:pt x="3405" y="590"/>
                </a:lnTo>
                <a:lnTo>
                  <a:pt x="3402" y="588"/>
                </a:lnTo>
                <a:lnTo>
                  <a:pt x="3397" y="586"/>
                </a:lnTo>
                <a:lnTo>
                  <a:pt x="3392" y="584"/>
                </a:lnTo>
                <a:lnTo>
                  <a:pt x="3386" y="583"/>
                </a:lnTo>
                <a:lnTo>
                  <a:pt x="3386" y="573"/>
                </a:lnTo>
                <a:lnTo>
                  <a:pt x="3387" y="566"/>
                </a:lnTo>
                <a:lnTo>
                  <a:pt x="3387" y="559"/>
                </a:lnTo>
                <a:lnTo>
                  <a:pt x="3388" y="552"/>
                </a:lnTo>
                <a:lnTo>
                  <a:pt x="3387" y="546"/>
                </a:lnTo>
                <a:lnTo>
                  <a:pt x="3386" y="543"/>
                </a:lnTo>
                <a:lnTo>
                  <a:pt x="3386" y="541"/>
                </a:lnTo>
                <a:lnTo>
                  <a:pt x="3384" y="539"/>
                </a:lnTo>
                <a:lnTo>
                  <a:pt x="3383" y="538"/>
                </a:lnTo>
                <a:lnTo>
                  <a:pt x="3389" y="538"/>
                </a:lnTo>
                <a:lnTo>
                  <a:pt x="3389" y="533"/>
                </a:lnTo>
                <a:lnTo>
                  <a:pt x="3390" y="531"/>
                </a:lnTo>
                <a:lnTo>
                  <a:pt x="3391" y="530"/>
                </a:lnTo>
                <a:lnTo>
                  <a:pt x="3389" y="526"/>
                </a:lnTo>
                <a:lnTo>
                  <a:pt x="3388" y="524"/>
                </a:lnTo>
                <a:lnTo>
                  <a:pt x="3388" y="522"/>
                </a:lnTo>
                <a:lnTo>
                  <a:pt x="3389" y="521"/>
                </a:lnTo>
                <a:lnTo>
                  <a:pt x="3390" y="520"/>
                </a:lnTo>
                <a:lnTo>
                  <a:pt x="3394" y="520"/>
                </a:lnTo>
                <a:lnTo>
                  <a:pt x="3397" y="519"/>
                </a:lnTo>
                <a:lnTo>
                  <a:pt x="3400" y="518"/>
                </a:lnTo>
                <a:lnTo>
                  <a:pt x="3401" y="517"/>
                </a:lnTo>
                <a:lnTo>
                  <a:pt x="3401" y="515"/>
                </a:lnTo>
                <a:lnTo>
                  <a:pt x="3401" y="513"/>
                </a:lnTo>
                <a:lnTo>
                  <a:pt x="3401" y="512"/>
                </a:lnTo>
                <a:lnTo>
                  <a:pt x="3400" y="508"/>
                </a:lnTo>
                <a:lnTo>
                  <a:pt x="3400" y="507"/>
                </a:lnTo>
                <a:lnTo>
                  <a:pt x="3402" y="506"/>
                </a:lnTo>
                <a:lnTo>
                  <a:pt x="3406" y="506"/>
                </a:lnTo>
                <a:lnTo>
                  <a:pt x="3409" y="505"/>
                </a:lnTo>
                <a:lnTo>
                  <a:pt x="3410" y="505"/>
                </a:lnTo>
                <a:lnTo>
                  <a:pt x="3411" y="504"/>
                </a:lnTo>
                <a:lnTo>
                  <a:pt x="3412" y="502"/>
                </a:lnTo>
                <a:lnTo>
                  <a:pt x="3413" y="499"/>
                </a:lnTo>
                <a:lnTo>
                  <a:pt x="3413" y="494"/>
                </a:lnTo>
                <a:lnTo>
                  <a:pt x="3414" y="488"/>
                </a:lnTo>
                <a:lnTo>
                  <a:pt x="3415" y="486"/>
                </a:lnTo>
                <a:lnTo>
                  <a:pt x="3417" y="485"/>
                </a:lnTo>
                <a:lnTo>
                  <a:pt x="3419" y="483"/>
                </a:lnTo>
                <a:lnTo>
                  <a:pt x="3423" y="482"/>
                </a:lnTo>
                <a:lnTo>
                  <a:pt x="3432" y="480"/>
                </a:lnTo>
                <a:lnTo>
                  <a:pt x="3441" y="479"/>
                </a:lnTo>
                <a:lnTo>
                  <a:pt x="3445" y="477"/>
                </a:lnTo>
                <a:lnTo>
                  <a:pt x="3448" y="476"/>
                </a:lnTo>
                <a:lnTo>
                  <a:pt x="3449" y="475"/>
                </a:lnTo>
                <a:lnTo>
                  <a:pt x="3450" y="473"/>
                </a:lnTo>
                <a:lnTo>
                  <a:pt x="3452" y="469"/>
                </a:lnTo>
                <a:lnTo>
                  <a:pt x="3454" y="464"/>
                </a:lnTo>
                <a:lnTo>
                  <a:pt x="3455" y="463"/>
                </a:lnTo>
                <a:lnTo>
                  <a:pt x="3456" y="462"/>
                </a:lnTo>
                <a:lnTo>
                  <a:pt x="3462" y="462"/>
                </a:lnTo>
                <a:lnTo>
                  <a:pt x="3463" y="458"/>
                </a:lnTo>
                <a:lnTo>
                  <a:pt x="3463" y="455"/>
                </a:lnTo>
                <a:lnTo>
                  <a:pt x="3462" y="453"/>
                </a:lnTo>
                <a:lnTo>
                  <a:pt x="3461" y="450"/>
                </a:lnTo>
                <a:lnTo>
                  <a:pt x="3460" y="448"/>
                </a:lnTo>
                <a:lnTo>
                  <a:pt x="3459" y="445"/>
                </a:lnTo>
                <a:lnTo>
                  <a:pt x="3458" y="441"/>
                </a:lnTo>
                <a:lnTo>
                  <a:pt x="3459" y="437"/>
                </a:lnTo>
                <a:lnTo>
                  <a:pt x="3460" y="434"/>
                </a:lnTo>
                <a:lnTo>
                  <a:pt x="3463" y="431"/>
                </a:lnTo>
                <a:lnTo>
                  <a:pt x="3466" y="428"/>
                </a:lnTo>
                <a:lnTo>
                  <a:pt x="3467" y="426"/>
                </a:lnTo>
                <a:lnTo>
                  <a:pt x="3467" y="425"/>
                </a:lnTo>
                <a:lnTo>
                  <a:pt x="3467" y="420"/>
                </a:lnTo>
                <a:lnTo>
                  <a:pt x="3470" y="419"/>
                </a:lnTo>
                <a:lnTo>
                  <a:pt x="3473" y="418"/>
                </a:lnTo>
                <a:lnTo>
                  <a:pt x="3476" y="418"/>
                </a:lnTo>
                <a:lnTo>
                  <a:pt x="3479" y="417"/>
                </a:lnTo>
                <a:lnTo>
                  <a:pt x="3481" y="414"/>
                </a:lnTo>
                <a:lnTo>
                  <a:pt x="3481" y="411"/>
                </a:lnTo>
                <a:lnTo>
                  <a:pt x="3481" y="409"/>
                </a:lnTo>
                <a:lnTo>
                  <a:pt x="3481" y="407"/>
                </a:lnTo>
                <a:lnTo>
                  <a:pt x="3481" y="405"/>
                </a:lnTo>
                <a:lnTo>
                  <a:pt x="3482" y="404"/>
                </a:lnTo>
                <a:lnTo>
                  <a:pt x="3485" y="403"/>
                </a:lnTo>
                <a:lnTo>
                  <a:pt x="3490" y="403"/>
                </a:lnTo>
                <a:lnTo>
                  <a:pt x="3493" y="409"/>
                </a:lnTo>
                <a:lnTo>
                  <a:pt x="3505" y="409"/>
                </a:lnTo>
                <a:lnTo>
                  <a:pt x="3516" y="410"/>
                </a:lnTo>
                <a:lnTo>
                  <a:pt x="3529" y="411"/>
                </a:lnTo>
                <a:lnTo>
                  <a:pt x="3531" y="424"/>
                </a:lnTo>
                <a:lnTo>
                  <a:pt x="3532" y="430"/>
                </a:lnTo>
                <a:lnTo>
                  <a:pt x="3532" y="434"/>
                </a:lnTo>
                <a:lnTo>
                  <a:pt x="3531" y="436"/>
                </a:lnTo>
                <a:lnTo>
                  <a:pt x="3529" y="438"/>
                </a:lnTo>
                <a:lnTo>
                  <a:pt x="3524" y="442"/>
                </a:lnTo>
                <a:lnTo>
                  <a:pt x="3519" y="447"/>
                </a:lnTo>
                <a:lnTo>
                  <a:pt x="3515" y="451"/>
                </a:lnTo>
                <a:lnTo>
                  <a:pt x="3513" y="456"/>
                </a:lnTo>
                <a:lnTo>
                  <a:pt x="3511" y="461"/>
                </a:lnTo>
                <a:lnTo>
                  <a:pt x="3509" y="466"/>
                </a:lnTo>
                <a:lnTo>
                  <a:pt x="3508" y="468"/>
                </a:lnTo>
                <a:lnTo>
                  <a:pt x="3507" y="470"/>
                </a:lnTo>
                <a:lnTo>
                  <a:pt x="3502" y="474"/>
                </a:lnTo>
                <a:lnTo>
                  <a:pt x="3495" y="478"/>
                </a:lnTo>
                <a:lnTo>
                  <a:pt x="3484" y="485"/>
                </a:lnTo>
                <a:lnTo>
                  <a:pt x="3484" y="486"/>
                </a:lnTo>
                <a:lnTo>
                  <a:pt x="3484" y="487"/>
                </a:lnTo>
                <a:lnTo>
                  <a:pt x="3484" y="490"/>
                </a:lnTo>
                <a:lnTo>
                  <a:pt x="3485" y="493"/>
                </a:lnTo>
                <a:lnTo>
                  <a:pt x="3484" y="496"/>
                </a:lnTo>
                <a:lnTo>
                  <a:pt x="3483" y="495"/>
                </a:lnTo>
                <a:lnTo>
                  <a:pt x="3481" y="493"/>
                </a:lnTo>
                <a:lnTo>
                  <a:pt x="3479" y="490"/>
                </a:lnTo>
                <a:lnTo>
                  <a:pt x="3476" y="494"/>
                </a:lnTo>
                <a:lnTo>
                  <a:pt x="3474" y="499"/>
                </a:lnTo>
                <a:lnTo>
                  <a:pt x="3470" y="507"/>
                </a:lnTo>
                <a:lnTo>
                  <a:pt x="3467" y="507"/>
                </a:lnTo>
                <a:lnTo>
                  <a:pt x="3467" y="511"/>
                </a:lnTo>
                <a:lnTo>
                  <a:pt x="3468" y="514"/>
                </a:lnTo>
                <a:lnTo>
                  <a:pt x="3471" y="521"/>
                </a:lnTo>
                <a:lnTo>
                  <a:pt x="3474" y="528"/>
                </a:lnTo>
                <a:lnTo>
                  <a:pt x="3475" y="530"/>
                </a:lnTo>
                <a:lnTo>
                  <a:pt x="3476" y="532"/>
                </a:lnTo>
                <a:lnTo>
                  <a:pt x="3476" y="537"/>
                </a:lnTo>
                <a:lnTo>
                  <a:pt x="3475" y="542"/>
                </a:lnTo>
                <a:lnTo>
                  <a:pt x="3474" y="546"/>
                </a:lnTo>
                <a:lnTo>
                  <a:pt x="3473" y="549"/>
                </a:lnTo>
                <a:lnTo>
                  <a:pt x="3473" y="552"/>
                </a:lnTo>
                <a:lnTo>
                  <a:pt x="3473" y="553"/>
                </a:lnTo>
                <a:lnTo>
                  <a:pt x="3473" y="558"/>
                </a:lnTo>
                <a:lnTo>
                  <a:pt x="3473" y="566"/>
                </a:lnTo>
                <a:lnTo>
                  <a:pt x="3476" y="564"/>
                </a:lnTo>
                <a:lnTo>
                  <a:pt x="3477" y="563"/>
                </a:lnTo>
                <a:lnTo>
                  <a:pt x="3479" y="563"/>
                </a:lnTo>
                <a:lnTo>
                  <a:pt x="3479" y="564"/>
                </a:lnTo>
                <a:lnTo>
                  <a:pt x="3479" y="565"/>
                </a:lnTo>
                <a:lnTo>
                  <a:pt x="3479" y="569"/>
                </a:lnTo>
                <a:lnTo>
                  <a:pt x="3478" y="572"/>
                </a:lnTo>
                <a:lnTo>
                  <a:pt x="3479" y="575"/>
                </a:lnTo>
                <a:lnTo>
                  <a:pt x="3484" y="572"/>
                </a:lnTo>
                <a:lnTo>
                  <a:pt x="3488" y="571"/>
                </a:lnTo>
                <a:lnTo>
                  <a:pt x="3489" y="571"/>
                </a:lnTo>
                <a:lnTo>
                  <a:pt x="3487" y="572"/>
                </a:lnTo>
                <a:lnTo>
                  <a:pt x="3493" y="575"/>
                </a:lnTo>
                <a:lnTo>
                  <a:pt x="3496" y="577"/>
                </a:lnTo>
                <a:lnTo>
                  <a:pt x="3499" y="579"/>
                </a:lnTo>
                <a:lnTo>
                  <a:pt x="3500" y="580"/>
                </a:lnTo>
                <a:lnTo>
                  <a:pt x="3500" y="581"/>
                </a:lnTo>
                <a:lnTo>
                  <a:pt x="3499" y="582"/>
                </a:lnTo>
                <a:lnTo>
                  <a:pt x="3498" y="582"/>
                </a:lnTo>
                <a:lnTo>
                  <a:pt x="3496" y="583"/>
                </a:lnTo>
                <a:lnTo>
                  <a:pt x="3490" y="583"/>
                </a:lnTo>
                <a:lnTo>
                  <a:pt x="3487" y="594"/>
                </a:lnTo>
                <a:lnTo>
                  <a:pt x="3489" y="594"/>
                </a:lnTo>
                <a:lnTo>
                  <a:pt x="3491" y="594"/>
                </a:lnTo>
                <a:lnTo>
                  <a:pt x="3495" y="594"/>
                </a:lnTo>
                <a:lnTo>
                  <a:pt x="3494" y="594"/>
                </a:lnTo>
                <a:lnTo>
                  <a:pt x="3494" y="593"/>
                </a:lnTo>
                <a:lnTo>
                  <a:pt x="3494" y="592"/>
                </a:lnTo>
                <a:lnTo>
                  <a:pt x="3495" y="590"/>
                </a:lnTo>
                <a:lnTo>
                  <a:pt x="3498" y="589"/>
                </a:lnTo>
                <a:lnTo>
                  <a:pt x="3500" y="588"/>
                </a:lnTo>
                <a:lnTo>
                  <a:pt x="3502" y="587"/>
                </a:lnTo>
                <a:lnTo>
                  <a:pt x="3501" y="589"/>
                </a:lnTo>
                <a:lnTo>
                  <a:pt x="3504" y="589"/>
                </a:lnTo>
                <a:lnTo>
                  <a:pt x="3504" y="593"/>
                </a:lnTo>
                <a:lnTo>
                  <a:pt x="3504" y="597"/>
                </a:lnTo>
                <a:lnTo>
                  <a:pt x="3505" y="598"/>
                </a:lnTo>
                <a:lnTo>
                  <a:pt x="3506" y="598"/>
                </a:lnTo>
                <a:lnTo>
                  <a:pt x="3508" y="599"/>
                </a:lnTo>
                <a:lnTo>
                  <a:pt x="3511" y="599"/>
                </a:lnTo>
                <a:lnTo>
                  <a:pt x="3512" y="600"/>
                </a:lnTo>
                <a:lnTo>
                  <a:pt x="3517" y="599"/>
                </a:lnTo>
                <a:lnTo>
                  <a:pt x="3521" y="598"/>
                </a:lnTo>
                <a:lnTo>
                  <a:pt x="3524" y="597"/>
                </a:lnTo>
                <a:lnTo>
                  <a:pt x="3529" y="590"/>
                </a:lnTo>
                <a:lnTo>
                  <a:pt x="3534" y="586"/>
                </a:lnTo>
                <a:lnTo>
                  <a:pt x="3536" y="584"/>
                </a:lnTo>
                <a:lnTo>
                  <a:pt x="3538" y="583"/>
                </a:lnTo>
                <a:lnTo>
                  <a:pt x="3540" y="583"/>
                </a:lnTo>
                <a:lnTo>
                  <a:pt x="3542" y="583"/>
                </a:lnTo>
                <a:lnTo>
                  <a:pt x="3544" y="583"/>
                </a:lnTo>
                <a:lnTo>
                  <a:pt x="3546" y="583"/>
                </a:lnTo>
                <a:lnTo>
                  <a:pt x="3544" y="580"/>
                </a:lnTo>
                <a:lnTo>
                  <a:pt x="3543" y="577"/>
                </a:lnTo>
                <a:lnTo>
                  <a:pt x="3550" y="576"/>
                </a:lnTo>
                <a:lnTo>
                  <a:pt x="3555" y="576"/>
                </a:lnTo>
                <a:lnTo>
                  <a:pt x="3559" y="576"/>
                </a:lnTo>
                <a:lnTo>
                  <a:pt x="3563" y="576"/>
                </a:lnTo>
                <a:lnTo>
                  <a:pt x="3569" y="577"/>
                </a:lnTo>
                <a:lnTo>
                  <a:pt x="3572" y="577"/>
                </a:lnTo>
                <a:lnTo>
                  <a:pt x="3575" y="577"/>
                </a:lnTo>
                <a:lnTo>
                  <a:pt x="3581" y="575"/>
                </a:lnTo>
                <a:lnTo>
                  <a:pt x="3588" y="572"/>
                </a:lnTo>
                <a:lnTo>
                  <a:pt x="3589" y="573"/>
                </a:lnTo>
                <a:lnTo>
                  <a:pt x="3589" y="574"/>
                </a:lnTo>
                <a:lnTo>
                  <a:pt x="3588" y="576"/>
                </a:lnTo>
                <a:lnTo>
                  <a:pt x="3585" y="580"/>
                </a:lnTo>
                <a:lnTo>
                  <a:pt x="3589" y="584"/>
                </a:lnTo>
                <a:lnTo>
                  <a:pt x="3594" y="588"/>
                </a:lnTo>
                <a:lnTo>
                  <a:pt x="3599" y="592"/>
                </a:lnTo>
                <a:lnTo>
                  <a:pt x="3602" y="594"/>
                </a:lnTo>
                <a:lnTo>
                  <a:pt x="3604" y="594"/>
                </a:lnTo>
                <a:lnTo>
                  <a:pt x="3608" y="592"/>
                </a:lnTo>
                <a:lnTo>
                  <a:pt x="3612" y="591"/>
                </a:lnTo>
                <a:lnTo>
                  <a:pt x="3614" y="591"/>
                </a:lnTo>
                <a:lnTo>
                  <a:pt x="3616" y="591"/>
                </a:lnTo>
                <a:lnTo>
                  <a:pt x="3618" y="593"/>
                </a:lnTo>
                <a:lnTo>
                  <a:pt x="3619" y="596"/>
                </a:lnTo>
                <a:lnTo>
                  <a:pt x="3621" y="598"/>
                </a:lnTo>
                <a:lnTo>
                  <a:pt x="3622" y="600"/>
                </a:lnTo>
                <a:lnTo>
                  <a:pt x="3624" y="600"/>
                </a:lnTo>
                <a:lnTo>
                  <a:pt x="3626" y="600"/>
                </a:lnTo>
                <a:lnTo>
                  <a:pt x="3628" y="599"/>
                </a:lnTo>
                <a:lnTo>
                  <a:pt x="3629" y="599"/>
                </a:lnTo>
                <a:lnTo>
                  <a:pt x="3630" y="600"/>
                </a:lnTo>
                <a:lnTo>
                  <a:pt x="3621" y="601"/>
                </a:lnTo>
                <a:lnTo>
                  <a:pt x="3608" y="603"/>
                </a:lnTo>
                <a:lnTo>
                  <a:pt x="3605" y="608"/>
                </a:lnTo>
                <a:lnTo>
                  <a:pt x="3599" y="608"/>
                </a:lnTo>
                <a:lnTo>
                  <a:pt x="3594" y="607"/>
                </a:lnTo>
                <a:lnTo>
                  <a:pt x="3589" y="606"/>
                </a:lnTo>
                <a:lnTo>
                  <a:pt x="3585" y="606"/>
                </a:lnTo>
                <a:lnTo>
                  <a:pt x="3584" y="616"/>
                </a:lnTo>
                <a:lnTo>
                  <a:pt x="3584" y="617"/>
                </a:lnTo>
                <a:lnTo>
                  <a:pt x="3584" y="618"/>
                </a:lnTo>
                <a:lnTo>
                  <a:pt x="3583" y="620"/>
                </a:lnTo>
                <a:lnTo>
                  <a:pt x="3580" y="620"/>
                </a:lnTo>
                <a:lnTo>
                  <a:pt x="3575" y="619"/>
                </a:lnTo>
                <a:lnTo>
                  <a:pt x="3564" y="616"/>
                </a:lnTo>
                <a:lnTo>
                  <a:pt x="3552" y="612"/>
                </a:lnTo>
                <a:lnTo>
                  <a:pt x="3547" y="611"/>
                </a:lnTo>
                <a:lnTo>
                  <a:pt x="3543" y="611"/>
                </a:lnTo>
                <a:lnTo>
                  <a:pt x="3542" y="611"/>
                </a:lnTo>
                <a:lnTo>
                  <a:pt x="3541" y="612"/>
                </a:lnTo>
                <a:lnTo>
                  <a:pt x="3540" y="614"/>
                </a:lnTo>
                <a:lnTo>
                  <a:pt x="3539" y="616"/>
                </a:lnTo>
                <a:lnTo>
                  <a:pt x="3538" y="617"/>
                </a:lnTo>
                <a:lnTo>
                  <a:pt x="3534" y="617"/>
                </a:lnTo>
                <a:lnTo>
                  <a:pt x="3531" y="617"/>
                </a:lnTo>
                <a:lnTo>
                  <a:pt x="3527" y="617"/>
                </a:lnTo>
                <a:lnTo>
                  <a:pt x="3524" y="617"/>
                </a:lnTo>
                <a:lnTo>
                  <a:pt x="3519" y="618"/>
                </a:lnTo>
                <a:lnTo>
                  <a:pt x="3514" y="621"/>
                </a:lnTo>
                <a:lnTo>
                  <a:pt x="3509" y="623"/>
                </a:lnTo>
                <a:lnTo>
                  <a:pt x="3504" y="625"/>
                </a:lnTo>
                <a:lnTo>
                  <a:pt x="3504" y="635"/>
                </a:lnTo>
                <a:lnTo>
                  <a:pt x="3504" y="648"/>
                </a:lnTo>
                <a:lnTo>
                  <a:pt x="3512" y="651"/>
                </a:lnTo>
                <a:lnTo>
                  <a:pt x="3513" y="657"/>
                </a:lnTo>
                <a:lnTo>
                  <a:pt x="3514" y="663"/>
                </a:lnTo>
                <a:lnTo>
                  <a:pt x="3513" y="667"/>
                </a:lnTo>
                <a:lnTo>
                  <a:pt x="3513" y="671"/>
                </a:lnTo>
                <a:lnTo>
                  <a:pt x="3511" y="679"/>
                </a:lnTo>
                <a:lnTo>
                  <a:pt x="3509" y="685"/>
                </a:lnTo>
                <a:lnTo>
                  <a:pt x="3507" y="690"/>
                </a:lnTo>
                <a:lnTo>
                  <a:pt x="3503" y="689"/>
                </a:lnTo>
                <a:lnTo>
                  <a:pt x="3498" y="689"/>
                </a:lnTo>
                <a:lnTo>
                  <a:pt x="3490" y="690"/>
                </a:lnTo>
                <a:lnTo>
                  <a:pt x="3484" y="679"/>
                </a:lnTo>
                <a:lnTo>
                  <a:pt x="3481" y="673"/>
                </a:lnTo>
                <a:lnTo>
                  <a:pt x="3479" y="667"/>
                </a:lnTo>
                <a:lnTo>
                  <a:pt x="3467" y="673"/>
                </a:lnTo>
                <a:lnTo>
                  <a:pt x="3467" y="675"/>
                </a:lnTo>
                <a:lnTo>
                  <a:pt x="3467" y="677"/>
                </a:lnTo>
                <a:lnTo>
                  <a:pt x="3467" y="681"/>
                </a:lnTo>
                <a:lnTo>
                  <a:pt x="3467" y="686"/>
                </a:lnTo>
                <a:lnTo>
                  <a:pt x="3467" y="690"/>
                </a:lnTo>
                <a:lnTo>
                  <a:pt x="3467" y="692"/>
                </a:lnTo>
                <a:lnTo>
                  <a:pt x="3465" y="694"/>
                </a:lnTo>
                <a:lnTo>
                  <a:pt x="3462" y="698"/>
                </a:lnTo>
                <a:lnTo>
                  <a:pt x="3458" y="703"/>
                </a:lnTo>
                <a:lnTo>
                  <a:pt x="3456" y="707"/>
                </a:lnTo>
                <a:lnTo>
                  <a:pt x="3455" y="711"/>
                </a:lnTo>
                <a:lnTo>
                  <a:pt x="3455" y="715"/>
                </a:lnTo>
                <a:lnTo>
                  <a:pt x="3453" y="720"/>
                </a:lnTo>
                <a:lnTo>
                  <a:pt x="3453" y="724"/>
                </a:lnTo>
                <a:lnTo>
                  <a:pt x="3453" y="731"/>
                </a:lnTo>
                <a:lnTo>
                  <a:pt x="3453" y="739"/>
                </a:lnTo>
                <a:lnTo>
                  <a:pt x="3453" y="746"/>
                </a:lnTo>
                <a:lnTo>
                  <a:pt x="3450" y="747"/>
                </a:lnTo>
                <a:lnTo>
                  <a:pt x="3447" y="749"/>
                </a:lnTo>
                <a:lnTo>
                  <a:pt x="3442" y="752"/>
                </a:lnTo>
                <a:lnTo>
                  <a:pt x="3445" y="743"/>
                </a:lnTo>
                <a:lnTo>
                  <a:pt x="3439" y="743"/>
                </a:lnTo>
                <a:lnTo>
                  <a:pt x="3437" y="746"/>
                </a:lnTo>
                <a:lnTo>
                  <a:pt x="3435" y="748"/>
                </a:lnTo>
                <a:lnTo>
                  <a:pt x="3432" y="750"/>
                </a:lnTo>
                <a:lnTo>
                  <a:pt x="3431" y="752"/>
                </a:lnTo>
                <a:lnTo>
                  <a:pt x="3430" y="755"/>
                </a:lnTo>
                <a:lnTo>
                  <a:pt x="3430" y="759"/>
                </a:lnTo>
                <a:lnTo>
                  <a:pt x="3431" y="762"/>
                </a:lnTo>
                <a:lnTo>
                  <a:pt x="3431" y="766"/>
                </a:lnTo>
                <a:lnTo>
                  <a:pt x="3429" y="769"/>
                </a:lnTo>
                <a:lnTo>
                  <a:pt x="3427" y="773"/>
                </a:lnTo>
                <a:lnTo>
                  <a:pt x="3424" y="772"/>
                </a:lnTo>
                <a:lnTo>
                  <a:pt x="3422" y="772"/>
                </a:lnTo>
                <a:lnTo>
                  <a:pt x="3421" y="771"/>
                </a:lnTo>
                <a:lnTo>
                  <a:pt x="3421" y="770"/>
                </a:lnTo>
                <a:lnTo>
                  <a:pt x="3422" y="770"/>
                </a:lnTo>
                <a:lnTo>
                  <a:pt x="3422" y="769"/>
                </a:lnTo>
                <a:lnTo>
                  <a:pt x="3421" y="769"/>
                </a:lnTo>
                <a:lnTo>
                  <a:pt x="3420" y="769"/>
                </a:lnTo>
                <a:lnTo>
                  <a:pt x="3414" y="774"/>
                </a:lnTo>
                <a:lnTo>
                  <a:pt x="3409" y="776"/>
                </a:lnTo>
                <a:lnTo>
                  <a:pt x="3405" y="777"/>
                </a:lnTo>
                <a:lnTo>
                  <a:pt x="3403" y="769"/>
                </a:lnTo>
                <a:lnTo>
                  <a:pt x="3405" y="769"/>
                </a:lnTo>
                <a:lnTo>
                  <a:pt x="3406" y="769"/>
                </a:lnTo>
                <a:lnTo>
                  <a:pt x="3407" y="768"/>
                </a:lnTo>
                <a:lnTo>
                  <a:pt x="3406" y="767"/>
                </a:lnTo>
                <a:lnTo>
                  <a:pt x="3405" y="765"/>
                </a:lnTo>
                <a:lnTo>
                  <a:pt x="3403" y="764"/>
                </a:lnTo>
                <a:lnTo>
                  <a:pt x="3400" y="763"/>
                </a:lnTo>
                <a:lnTo>
                  <a:pt x="3397" y="763"/>
                </a:lnTo>
                <a:lnTo>
                  <a:pt x="3391" y="764"/>
                </a:lnTo>
                <a:lnTo>
                  <a:pt x="3384" y="767"/>
                </a:lnTo>
                <a:lnTo>
                  <a:pt x="3377" y="771"/>
                </a:lnTo>
                <a:lnTo>
                  <a:pt x="3370" y="775"/>
                </a:lnTo>
                <a:lnTo>
                  <a:pt x="3362" y="779"/>
                </a:lnTo>
                <a:lnTo>
                  <a:pt x="3354" y="782"/>
                </a:lnTo>
                <a:lnTo>
                  <a:pt x="3346" y="784"/>
                </a:lnTo>
                <a:lnTo>
                  <a:pt x="3342" y="785"/>
                </a:lnTo>
                <a:lnTo>
                  <a:pt x="3338" y="786"/>
                </a:lnTo>
                <a:lnTo>
                  <a:pt x="3333" y="786"/>
                </a:lnTo>
                <a:lnTo>
                  <a:pt x="3331" y="786"/>
                </a:lnTo>
                <a:lnTo>
                  <a:pt x="3329" y="786"/>
                </a:lnTo>
                <a:lnTo>
                  <a:pt x="3321" y="783"/>
                </a:lnTo>
                <a:lnTo>
                  <a:pt x="3313" y="780"/>
                </a:lnTo>
                <a:lnTo>
                  <a:pt x="3310" y="774"/>
                </a:lnTo>
                <a:lnTo>
                  <a:pt x="3306" y="774"/>
                </a:lnTo>
                <a:lnTo>
                  <a:pt x="3301" y="774"/>
                </a:lnTo>
                <a:lnTo>
                  <a:pt x="3297" y="775"/>
                </a:lnTo>
                <a:lnTo>
                  <a:pt x="3293" y="774"/>
                </a:lnTo>
                <a:lnTo>
                  <a:pt x="3290" y="779"/>
                </a:lnTo>
                <a:lnTo>
                  <a:pt x="3289" y="781"/>
                </a:lnTo>
                <a:lnTo>
                  <a:pt x="3287" y="783"/>
                </a:lnTo>
                <a:lnTo>
                  <a:pt x="3285" y="783"/>
                </a:lnTo>
                <a:lnTo>
                  <a:pt x="3283" y="783"/>
                </a:lnTo>
                <a:lnTo>
                  <a:pt x="3281" y="782"/>
                </a:lnTo>
                <a:lnTo>
                  <a:pt x="3280" y="782"/>
                </a:lnTo>
                <a:lnTo>
                  <a:pt x="3279" y="783"/>
                </a:lnTo>
                <a:lnTo>
                  <a:pt x="3280" y="784"/>
                </a:lnTo>
                <a:lnTo>
                  <a:pt x="3280" y="785"/>
                </a:lnTo>
                <a:lnTo>
                  <a:pt x="3279" y="786"/>
                </a:lnTo>
                <a:lnTo>
                  <a:pt x="3279" y="788"/>
                </a:lnTo>
                <a:lnTo>
                  <a:pt x="3276" y="791"/>
                </a:lnTo>
                <a:lnTo>
                  <a:pt x="3273" y="786"/>
                </a:lnTo>
                <a:lnTo>
                  <a:pt x="3270" y="780"/>
                </a:lnTo>
                <a:lnTo>
                  <a:pt x="3267" y="780"/>
                </a:lnTo>
                <a:lnTo>
                  <a:pt x="3263" y="780"/>
                </a:lnTo>
                <a:lnTo>
                  <a:pt x="3259" y="781"/>
                </a:lnTo>
                <a:lnTo>
                  <a:pt x="3258" y="780"/>
                </a:lnTo>
                <a:lnTo>
                  <a:pt x="3256" y="780"/>
                </a:lnTo>
                <a:lnTo>
                  <a:pt x="3256" y="774"/>
                </a:lnTo>
                <a:lnTo>
                  <a:pt x="3255" y="771"/>
                </a:lnTo>
                <a:lnTo>
                  <a:pt x="3252" y="768"/>
                </a:lnTo>
                <a:lnTo>
                  <a:pt x="3248" y="763"/>
                </a:lnTo>
                <a:lnTo>
                  <a:pt x="3250" y="759"/>
                </a:lnTo>
                <a:lnTo>
                  <a:pt x="3254" y="755"/>
                </a:lnTo>
                <a:lnTo>
                  <a:pt x="3245" y="755"/>
                </a:lnTo>
                <a:lnTo>
                  <a:pt x="3245" y="752"/>
                </a:lnTo>
                <a:lnTo>
                  <a:pt x="3246" y="749"/>
                </a:lnTo>
                <a:lnTo>
                  <a:pt x="3249" y="744"/>
                </a:lnTo>
                <a:lnTo>
                  <a:pt x="3251" y="742"/>
                </a:lnTo>
                <a:lnTo>
                  <a:pt x="3251" y="741"/>
                </a:lnTo>
                <a:lnTo>
                  <a:pt x="3252" y="742"/>
                </a:lnTo>
                <a:lnTo>
                  <a:pt x="3251" y="746"/>
                </a:lnTo>
                <a:lnTo>
                  <a:pt x="3254" y="749"/>
                </a:lnTo>
                <a:lnTo>
                  <a:pt x="3256" y="752"/>
                </a:lnTo>
                <a:lnTo>
                  <a:pt x="3262" y="752"/>
                </a:lnTo>
                <a:lnTo>
                  <a:pt x="3265" y="759"/>
                </a:lnTo>
                <a:lnTo>
                  <a:pt x="3268" y="766"/>
                </a:lnTo>
                <a:lnTo>
                  <a:pt x="3265" y="751"/>
                </a:lnTo>
                <a:lnTo>
                  <a:pt x="3262" y="738"/>
                </a:lnTo>
                <a:lnTo>
                  <a:pt x="3259" y="738"/>
                </a:lnTo>
                <a:lnTo>
                  <a:pt x="3258" y="739"/>
                </a:lnTo>
                <a:lnTo>
                  <a:pt x="3257" y="739"/>
                </a:lnTo>
                <a:lnTo>
                  <a:pt x="3254" y="738"/>
                </a:lnTo>
                <a:lnTo>
                  <a:pt x="3255" y="732"/>
                </a:lnTo>
                <a:lnTo>
                  <a:pt x="3256" y="726"/>
                </a:lnTo>
                <a:lnTo>
                  <a:pt x="3257" y="721"/>
                </a:lnTo>
                <a:lnTo>
                  <a:pt x="3259" y="715"/>
                </a:lnTo>
                <a:lnTo>
                  <a:pt x="3263" y="718"/>
                </a:lnTo>
                <a:lnTo>
                  <a:pt x="3264" y="719"/>
                </a:lnTo>
                <a:lnTo>
                  <a:pt x="3265" y="719"/>
                </a:lnTo>
                <a:lnTo>
                  <a:pt x="3266" y="719"/>
                </a:lnTo>
                <a:lnTo>
                  <a:pt x="3268" y="718"/>
                </a:lnTo>
                <a:lnTo>
                  <a:pt x="3267" y="716"/>
                </a:lnTo>
                <a:lnTo>
                  <a:pt x="3267" y="714"/>
                </a:lnTo>
                <a:lnTo>
                  <a:pt x="3268" y="710"/>
                </a:lnTo>
                <a:lnTo>
                  <a:pt x="3259" y="710"/>
                </a:lnTo>
                <a:lnTo>
                  <a:pt x="3259" y="707"/>
                </a:lnTo>
                <a:lnTo>
                  <a:pt x="3258" y="705"/>
                </a:lnTo>
                <a:lnTo>
                  <a:pt x="3259" y="700"/>
                </a:lnTo>
                <a:lnTo>
                  <a:pt x="3259" y="695"/>
                </a:lnTo>
                <a:lnTo>
                  <a:pt x="3259" y="690"/>
                </a:lnTo>
                <a:lnTo>
                  <a:pt x="3252" y="689"/>
                </a:lnTo>
                <a:lnTo>
                  <a:pt x="3250" y="689"/>
                </a:lnTo>
                <a:lnTo>
                  <a:pt x="3248" y="687"/>
                </a:lnTo>
                <a:lnTo>
                  <a:pt x="3251" y="686"/>
                </a:lnTo>
                <a:lnTo>
                  <a:pt x="3253" y="686"/>
                </a:lnTo>
                <a:lnTo>
                  <a:pt x="3257" y="686"/>
                </a:lnTo>
                <a:lnTo>
                  <a:pt x="3258" y="686"/>
                </a:lnTo>
                <a:lnTo>
                  <a:pt x="3259" y="685"/>
                </a:lnTo>
                <a:lnTo>
                  <a:pt x="3262" y="681"/>
                </a:lnTo>
                <a:lnTo>
                  <a:pt x="3263" y="677"/>
                </a:lnTo>
                <a:lnTo>
                  <a:pt x="3264" y="672"/>
                </a:lnTo>
                <a:lnTo>
                  <a:pt x="3263" y="667"/>
                </a:lnTo>
                <a:lnTo>
                  <a:pt x="3263" y="666"/>
                </a:lnTo>
                <a:lnTo>
                  <a:pt x="3262" y="665"/>
                </a:lnTo>
                <a:lnTo>
                  <a:pt x="3255" y="669"/>
                </a:lnTo>
                <a:lnTo>
                  <a:pt x="3251" y="671"/>
                </a:lnTo>
                <a:lnTo>
                  <a:pt x="3248" y="673"/>
                </a:lnTo>
                <a:lnTo>
                  <a:pt x="3247" y="674"/>
                </a:lnTo>
                <a:lnTo>
                  <a:pt x="3246" y="676"/>
                </a:lnTo>
                <a:lnTo>
                  <a:pt x="3245" y="679"/>
                </a:lnTo>
                <a:lnTo>
                  <a:pt x="3244" y="682"/>
                </a:lnTo>
                <a:lnTo>
                  <a:pt x="3243" y="683"/>
                </a:lnTo>
                <a:lnTo>
                  <a:pt x="3242" y="684"/>
                </a:lnTo>
                <a:lnTo>
                  <a:pt x="3239" y="685"/>
                </a:lnTo>
                <a:lnTo>
                  <a:pt x="3235" y="685"/>
                </a:lnTo>
                <a:lnTo>
                  <a:pt x="3232" y="684"/>
                </a:lnTo>
                <a:lnTo>
                  <a:pt x="3228" y="684"/>
                </a:lnTo>
                <a:lnTo>
                  <a:pt x="3227" y="685"/>
                </a:lnTo>
                <a:lnTo>
                  <a:pt x="3225" y="686"/>
                </a:lnTo>
                <a:lnTo>
                  <a:pt x="3222" y="689"/>
                </a:lnTo>
                <a:lnTo>
                  <a:pt x="3220" y="693"/>
                </a:lnTo>
                <a:lnTo>
                  <a:pt x="3217" y="696"/>
                </a:lnTo>
                <a:lnTo>
                  <a:pt x="3218" y="697"/>
                </a:lnTo>
                <a:lnTo>
                  <a:pt x="3219" y="699"/>
                </a:lnTo>
                <a:lnTo>
                  <a:pt x="3220" y="701"/>
                </a:lnTo>
                <a:lnTo>
                  <a:pt x="3221" y="701"/>
                </a:lnTo>
                <a:lnTo>
                  <a:pt x="3223" y="701"/>
                </a:lnTo>
                <a:lnTo>
                  <a:pt x="3225" y="693"/>
                </a:lnTo>
                <a:lnTo>
                  <a:pt x="3231" y="693"/>
                </a:lnTo>
                <a:lnTo>
                  <a:pt x="3230" y="695"/>
                </a:lnTo>
                <a:lnTo>
                  <a:pt x="3229" y="698"/>
                </a:lnTo>
                <a:lnTo>
                  <a:pt x="3228" y="700"/>
                </a:lnTo>
                <a:lnTo>
                  <a:pt x="3228" y="701"/>
                </a:lnTo>
                <a:lnTo>
                  <a:pt x="3229" y="702"/>
                </a:lnTo>
                <a:lnTo>
                  <a:pt x="3231" y="701"/>
                </a:lnTo>
                <a:lnTo>
                  <a:pt x="3232" y="700"/>
                </a:lnTo>
                <a:lnTo>
                  <a:pt x="3233" y="699"/>
                </a:lnTo>
                <a:lnTo>
                  <a:pt x="3233" y="697"/>
                </a:lnTo>
                <a:lnTo>
                  <a:pt x="3233" y="695"/>
                </a:lnTo>
                <a:lnTo>
                  <a:pt x="3233" y="693"/>
                </a:lnTo>
                <a:lnTo>
                  <a:pt x="3233" y="691"/>
                </a:lnTo>
                <a:lnTo>
                  <a:pt x="3232" y="690"/>
                </a:lnTo>
                <a:lnTo>
                  <a:pt x="3231" y="690"/>
                </a:lnTo>
                <a:lnTo>
                  <a:pt x="3237" y="690"/>
                </a:lnTo>
                <a:lnTo>
                  <a:pt x="3240" y="690"/>
                </a:lnTo>
                <a:lnTo>
                  <a:pt x="3242" y="690"/>
                </a:lnTo>
                <a:lnTo>
                  <a:pt x="3242" y="691"/>
                </a:lnTo>
                <a:lnTo>
                  <a:pt x="3242" y="692"/>
                </a:lnTo>
                <a:lnTo>
                  <a:pt x="3242" y="695"/>
                </a:lnTo>
                <a:lnTo>
                  <a:pt x="3243" y="699"/>
                </a:lnTo>
                <a:lnTo>
                  <a:pt x="3243" y="700"/>
                </a:lnTo>
                <a:lnTo>
                  <a:pt x="3242" y="701"/>
                </a:lnTo>
                <a:lnTo>
                  <a:pt x="3241" y="702"/>
                </a:lnTo>
                <a:lnTo>
                  <a:pt x="3240" y="700"/>
                </a:lnTo>
                <a:lnTo>
                  <a:pt x="3239" y="699"/>
                </a:lnTo>
                <a:lnTo>
                  <a:pt x="3238" y="698"/>
                </a:lnTo>
                <a:lnTo>
                  <a:pt x="3237" y="698"/>
                </a:lnTo>
                <a:lnTo>
                  <a:pt x="3235" y="700"/>
                </a:lnTo>
                <a:lnTo>
                  <a:pt x="3233" y="704"/>
                </a:lnTo>
                <a:lnTo>
                  <a:pt x="3231" y="710"/>
                </a:lnTo>
                <a:lnTo>
                  <a:pt x="3214" y="710"/>
                </a:lnTo>
                <a:lnTo>
                  <a:pt x="3215" y="711"/>
                </a:lnTo>
                <a:lnTo>
                  <a:pt x="3216" y="712"/>
                </a:lnTo>
                <a:lnTo>
                  <a:pt x="3216" y="715"/>
                </a:lnTo>
                <a:lnTo>
                  <a:pt x="3214" y="721"/>
                </a:lnTo>
                <a:lnTo>
                  <a:pt x="3219" y="722"/>
                </a:lnTo>
                <a:lnTo>
                  <a:pt x="3221" y="722"/>
                </a:lnTo>
                <a:lnTo>
                  <a:pt x="3223" y="724"/>
                </a:lnTo>
                <a:lnTo>
                  <a:pt x="3223" y="729"/>
                </a:lnTo>
                <a:lnTo>
                  <a:pt x="3222" y="729"/>
                </a:lnTo>
                <a:lnTo>
                  <a:pt x="3222" y="730"/>
                </a:lnTo>
                <a:lnTo>
                  <a:pt x="3221" y="734"/>
                </a:lnTo>
                <a:lnTo>
                  <a:pt x="3220" y="743"/>
                </a:lnTo>
                <a:lnTo>
                  <a:pt x="3228" y="746"/>
                </a:lnTo>
                <a:lnTo>
                  <a:pt x="3229" y="750"/>
                </a:lnTo>
                <a:lnTo>
                  <a:pt x="3229" y="751"/>
                </a:lnTo>
                <a:lnTo>
                  <a:pt x="3229" y="752"/>
                </a:lnTo>
                <a:lnTo>
                  <a:pt x="3226" y="757"/>
                </a:lnTo>
                <a:lnTo>
                  <a:pt x="3225" y="760"/>
                </a:lnTo>
                <a:lnTo>
                  <a:pt x="3225" y="763"/>
                </a:lnTo>
                <a:lnTo>
                  <a:pt x="3231" y="763"/>
                </a:lnTo>
                <a:lnTo>
                  <a:pt x="3231" y="769"/>
                </a:lnTo>
                <a:lnTo>
                  <a:pt x="3232" y="773"/>
                </a:lnTo>
                <a:lnTo>
                  <a:pt x="3233" y="780"/>
                </a:lnTo>
                <a:lnTo>
                  <a:pt x="3234" y="788"/>
                </a:lnTo>
                <a:lnTo>
                  <a:pt x="3234" y="791"/>
                </a:lnTo>
                <a:lnTo>
                  <a:pt x="3234" y="794"/>
                </a:lnTo>
                <a:lnTo>
                  <a:pt x="3233" y="795"/>
                </a:lnTo>
                <a:lnTo>
                  <a:pt x="3233" y="796"/>
                </a:lnTo>
                <a:lnTo>
                  <a:pt x="3232" y="794"/>
                </a:lnTo>
                <a:lnTo>
                  <a:pt x="3231" y="791"/>
                </a:lnTo>
                <a:lnTo>
                  <a:pt x="3230" y="791"/>
                </a:lnTo>
                <a:lnTo>
                  <a:pt x="3229" y="792"/>
                </a:lnTo>
                <a:lnTo>
                  <a:pt x="3227" y="796"/>
                </a:lnTo>
                <a:lnTo>
                  <a:pt x="3225" y="802"/>
                </a:lnTo>
                <a:lnTo>
                  <a:pt x="3223" y="802"/>
                </a:lnTo>
                <a:lnTo>
                  <a:pt x="3221" y="802"/>
                </a:lnTo>
                <a:lnTo>
                  <a:pt x="3220" y="801"/>
                </a:lnTo>
                <a:lnTo>
                  <a:pt x="3219" y="801"/>
                </a:lnTo>
                <a:lnTo>
                  <a:pt x="3216" y="799"/>
                </a:lnTo>
                <a:lnTo>
                  <a:pt x="3214" y="799"/>
                </a:lnTo>
                <a:lnTo>
                  <a:pt x="3211" y="800"/>
                </a:lnTo>
                <a:lnTo>
                  <a:pt x="3210" y="801"/>
                </a:lnTo>
                <a:lnTo>
                  <a:pt x="3208" y="802"/>
                </a:lnTo>
                <a:lnTo>
                  <a:pt x="3205" y="804"/>
                </a:lnTo>
                <a:lnTo>
                  <a:pt x="3203" y="805"/>
                </a:lnTo>
                <a:lnTo>
                  <a:pt x="3203" y="808"/>
                </a:lnTo>
                <a:lnTo>
                  <a:pt x="3200" y="808"/>
                </a:lnTo>
                <a:lnTo>
                  <a:pt x="3197" y="807"/>
                </a:lnTo>
                <a:lnTo>
                  <a:pt x="3189" y="806"/>
                </a:lnTo>
                <a:lnTo>
                  <a:pt x="3185" y="805"/>
                </a:lnTo>
                <a:lnTo>
                  <a:pt x="3180" y="804"/>
                </a:lnTo>
                <a:lnTo>
                  <a:pt x="3176" y="804"/>
                </a:lnTo>
                <a:lnTo>
                  <a:pt x="3172" y="805"/>
                </a:lnTo>
                <a:lnTo>
                  <a:pt x="3169" y="814"/>
                </a:lnTo>
                <a:lnTo>
                  <a:pt x="3166" y="815"/>
                </a:lnTo>
                <a:lnTo>
                  <a:pt x="3163" y="815"/>
                </a:lnTo>
                <a:lnTo>
                  <a:pt x="3161" y="815"/>
                </a:lnTo>
                <a:lnTo>
                  <a:pt x="3158" y="817"/>
                </a:lnTo>
                <a:lnTo>
                  <a:pt x="3157" y="818"/>
                </a:lnTo>
                <a:lnTo>
                  <a:pt x="3156" y="819"/>
                </a:lnTo>
                <a:lnTo>
                  <a:pt x="3155" y="821"/>
                </a:lnTo>
                <a:lnTo>
                  <a:pt x="3154" y="823"/>
                </a:lnTo>
                <a:lnTo>
                  <a:pt x="3151" y="833"/>
                </a:lnTo>
                <a:lnTo>
                  <a:pt x="3150" y="844"/>
                </a:lnTo>
                <a:lnTo>
                  <a:pt x="3149" y="853"/>
                </a:lnTo>
                <a:lnTo>
                  <a:pt x="3132" y="854"/>
                </a:lnTo>
                <a:lnTo>
                  <a:pt x="3119" y="856"/>
                </a:lnTo>
                <a:lnTo>
                  <a:pt x="3108" y="859"/>
                </a:lnTo>
                <a:lnTo>
                  <a:pt x="3093" y="864"/>
                </a:lnTo>
                <a:lnTo>
                  <a:pt x="3095" y="875"/>
                </a:lnTo>
                <a:lnTo>
                  <a:pt x="3096" y="888"/>
                </a:lnTo>
                <a:lnTo>
                  <a:pt x="3093" y="889"/>
                </a:lnTo>
                <a:lnTo>
                  <a:pt x="3091" y="889"/>
                </a:lnTo>
                <a:lnTo>
                  <a:pt x="3085" y="890"/>
                </a:lnTo>
                <a:lnTo>
                  <a:pt x="3083" y="890"/>
                </a:lnTo>
                <a:lnTo>
                  <a:pt x="3081" y="891"/>
                </a:lnTo>
                <a:lnTo>
                  <a:pt x="3078" y="892"/>
                </a:lnTo>
                <a:lnTo>
                  <a:pt x="3076" y="893"/>
                </a:lnTo>
                <a:lnTo>
                  <a:pt x="3075" y="896"/>
                </a:lnTo>
                <a:lnTo>
                  <a:pt x="3075" y="899"/>
                </a:lnTo>
                <a:lnTo>
                  <a:pt x="3074" y="905"/>
                </a:lnTo>
                <a:lnTo>
                  <a:pt x="3072" y="906"/>
                </a:lnTo>
                <a:lnTo>
                  <a:pt x="3070" y="906"/>
                </a:lnTo>
                <a:lnTo>
                  <a:pt x="3066" y="907"/>
                </a:lnTo>
                <a:lnTo>
                  <a:pt x="3058" y="907"/>
                </a:lnTo>
                <a:lnTo>
                  <a:pt x="3051" y="906"/>
                </a:lnTo>
                <a:lnTo>
                  <a:pt x="3045" y="905"/>
                </a:lnTo>
                <a:lnTo>
                  <a:pt x="3045" y="896"/>
                </a:lnTo>
                <a:lnTo>
                  <a:pt x="3043" y="896"/>
                </a:lnTo>
                <a:lnTo>
                  <a:pt x="3041" y="896"/>
                </a:lnTo>
                <a:lnTo>
                  <a:pt x="3038" y="897"/>
                </a:lnTo>
                <a:lnTo>
                  <a:pt x="3036" y="898"/>
                </a:lnTo>
                <a:lnTo>
                  <a:pt x="3035" y="899"/>
                </a:lnTo>
                <a:lnTo>
                  <a:pt x="3034" y="900"/>
                </a:lnTo>
                <a:lnTo>
                  <a:pt x="3033" y="901"/>
                </a:lnTo>
                <a:lnTo>
                  <a:pt x="3034" y="902"/>
                </a:lnTo>
                <a:lnTo>
                  <a:pt x="3038" y="913"/>
                </a:lnTo>
                <a:lnTo>
                  <a:pt x="3041" y="919"/>
                </a:lnTo>
                <a:lnTo>
                  <a:pt x="3043" y="924"/>
                </a:lnTo>
                <a:lnTo>
                  <a:pt x="3043" y="930"/>
                </a:lnTo>
                <a:lnTo>
                  <a:pt x="3040" y="930"/>
                </a:lnTo>
                <a:lnTo>
                  <a:pt x="3038" y="929"/>
                </a:lnTo>
                <a:lnTo>
                  <a:pt x="3034" y="928"/>
                </a:lnTo>
                <a:lnTo>
                  <a:pt x="3031" y="927"/>
                </a:lnTo>
                <a:lnTo>
                  <a:pt x="3026" y="927"/>
                </a:lnTo>
                <a:lnTo>
                  <a:pt x="3017" y="933"/>
                </a:lnTo>
                <a:lnTo>
                  <a:pt x="3015" y="933"/>
                </a:lnTo>
                <a:lnTo>
                  <a:pt x="3014" y="932"/>
                </a:lnTo>
                <a:lnTo>
                  <a:pt x="3013" y="932"/>
                </a:lnTo>
                <a:lnTo>
                  <a:pt x="3012" y="931"/>
                </a:lnTo>
                <a:lnTo>
                  <a:pt x="3012" y="930"/>
                </a:lnTo>
                <a:lnTo>
                  <a:pt x="3012" y="929"/>
                </a:lnTo>
                <a:lnTo>
                  <a:pt x="3011" y="928"/>
                </a:lnTo>
                <a:lnTo>
                  <a:pt x="3010" y="927"/>
                </a:lnTo>
                <a:lnTo>
                  <a:pt x="3009" y="927"/>
                </a:lnTo>
                <a:lnTo>
                  <a:pt x="3007" y="927"/>
                </a:lnTo>
                <a:lnTo>
                  <a:pt x="3000" y="928"/>
                </a:lnTo>
                <a:lnTo>
                  <a:pt x="2991" y="930"/>
                </a:lnTo>
                <a:lnTo>
                  <a:pt x="2987" y="932"/>
                </a:lnTo>
                <a:lnTo>
                  <a:pt x="2984" y="933"/>
                </a:lnTo>
                <a:lnTo>
                  <a:pt x="2981" y="933"/>
                </a:lnTo>
                <a:lnTo>
                  <a:pt x="2989" y="939"/>
                </a:lnTo>
                <a:lnTo>
                  <a:pt x="2987" y="939"/>
                </a:lnTo>
                <a:lnTo>
                  <a:pt x="2985" y="940"/>
                </a:lnTo>
                <a:lnTo>
                  <a:pt x="2983" y="940"/>
                </a:lnTo>
                <a:lnTo>
                  <a:pt x="2981" y="941"/>
                </a:lnTo>
                <a:lnTo>
                  <a:pt x="2982" y="946"/>
                </a:lnTo>
                <a:lnTo>
                  <a:pt x="2982" y="950"/>
                </a:lnTo>
                <a:lnTo>
                  <a:pt x="2981" y="951"/>
                </a:lnTo>
                <a:lnTo>
                  <a:pt x="2981" y="953"/>
                </a:lnTo>
                <a:lnTo>
                  <a:pt x="2990" y="953"/>
                </a:lnTo>
                <a:lnTo>
                  <a:pt x="2994" y="953"/>
                </a:lnTo>
                <a:lnTo>
                  <a:pt x="2998" y="955"/>
                </a:lnTo>
                <a:lnTo>
                  <a:pt x="3006" y="958"/>
                </a:lnTo>
                <a:lnTo>
                  <a:pt x="3006" y="964"/>
                </a:lnTo>
                <a:lnTo>
                  <a:pt x="3017" y="958"/>
                </a:lnTo>
                <a:lnTo>
                  <a:pt x="3014" y="967"/>
                </a:lnTo>
                <a:lnTo>
                  <a:pt x="3018" y="968"/>
                </a:lnTo>
                <a:lnTo>
                  <a:pt x="3019" y="968"/>
                </a:lnTo>
                <a:lnTo>
                  <a:pt x="3020" y="972"/>
                </a:lnTo>
                <a:lnTo>
                  <a:pt x="3024" y="972"/>
                </a:lnTo>
                <a:lnTo>
                  <a:pt x="3029" y="972"/>
                </a:lnTo>
                <a:lnTo>
                  <a:pt x="3027" y="975"/>
                </a:lnTo>
                <a:lnTo>
                  <a:pt x="3026" y="979"/>
                </a:lnTo>
                <a:lnTo>
                  <a:pt x="3025" y="982"/>
                </a:lnTo>
                <a:lnTo>
                  <a:pt x="3025" y="984"/>
                </a:lnTo>
                <a:lnTo>
                  <a:pt x="3025" y="987"/>
                </a:lnTo>
                <a:lnTo>
                  <a:pt x="3026" y="989"/>
                </a:lnTo>
                <a:lnTo>
                  <a:pt x="3028" y="992"/>
                </a:lnTo>
                <a:lnTo>
                  <a:pt x="3030" y="994"/>
                </a:lnTo>
                <a:lnTo>
                  <a:pt x="3033" y="996"/>
                </a:lnTo>
                <a:lnTo>
                  <a:pt x="3037" y="998"/>
                </a:lnTo>
                <a:lnTo>
                  <a:pt x="3051" y="1003"/>
                </a:lnTo>
                <a:lnTo>
                  <a:pt x="3052" y="1024"/>
                </a:lnTo>
                <a:lnTo>
                  <a:pt x="3052" y="1032"/>
                </a:lnTo>
                <a:lnTo>
                  <a:pt x="3051" y="1040"/>
                </a:lnTo>
                <a:lnTo>
                  <a:pt x="3050" y="1047"/>
                </a:lnTo>
                <a:lnTo>
                  <a:pt x="3049" y="1054"/>
                </a:lnTo>
                <a:lnTo>
                  <a:pt x="3045" y="10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4EF35-C755-C24D-BF03-A0A24EEFE4FA}" type="datetime1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11090275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328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1A992AA9-298D-1F40-9719-C0B8F1D9A1B3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097587" y="3429000"/>
            <a:ext cx="6097588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Rectangle 19"/>
          <p:cNvSpPr/>
          <p:nvPr userDrawn="1"/>
        </p:nvSpPr>
        <p:spPr>
          <a:xfrm>
            <a:off x="0" y="3429000"/>
            <a:ext cx="6097588" cy="3429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551425" y="1665289"/>
            <a:ext cx="4969900" cy="129566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097587" y="0"/>
            <a:ext cx="6097588" cy="3429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52450" y="404580"/>
            <a:ext cx="4968875" cy="323999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6673850" y="1665290"/>
            <a:ext cx="4968875" cy="129566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673850" y="404666"/>
            <a:ext cx="4968875" cy="323999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6673667" y="729134"/>
            <a:ext cx="4969058" cy="863600"/>
          </a:xfrm>
          <a:noFill/>
        </p:spPr>
        <p:txBody>
          <a:bodyPr vert="horz" wrap="square" lIns="36000" tIns="36000" rIns="36000" bIns="36000" rtlCol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2800" b="1" spc="-30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add text</a:t>
            </a:r>
          </a:p>
        </p:txBody>
      </p:sp>
      <p:sp>
        <p:nvSpPr>
          <p:cNvPr id="30" name="Content Placeholder 12"/>
          <p:cNvSpPr>
            <a:spLocks noGrp="1"/>
          </p:cNvSpPr>
          <p:nvPr>
            <p:ph sz="quarter" idx="22" hasCustomPrompt="1"/>
          </p:nvPr>
        </p:nvSpPr>
        <p:spPr>
          <a:xfrm>
            <a:off x="552714" y="5085670"/>
            <a:ext cx="4968611" cy="129566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52714" y="3825046"/>
            <a:ext cx="4968611" cy="323999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4" hasCustomPrompt="1"/>
          </p:nvPr>
        </p:nvSpPr>
        <p:spPr>
          <a:xfrm>
            <a:off x="552450" y="4149514"/>
            <a:ext cx="4968875" cy="863600"/>
          </a:xfrm>
          <a:noFill/>
        </p:spPr>
        <p:txBody>
          <a:bodyPr vert="horz" wrap="square" lIns="36000" tIns="36000" rIns="36000" bIns="36000" rtlCol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2800" b="1" spc="-30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add text</a:t>
            </a:r>
          </a:p>
        </p:txBody>
      </p:sp>
      <p:sp>
        <p:nvSpPr>
          <p:cNvPr id="33" name="Content Placeholder 12"/>
          <p:cNvSpPr>
            <a:spLocks noGrp="1"/>
          </p:cNvSpPr>
          <p:nvPr>
            <p:ph sz="quarter" idx="25" hasCustomPrompt="1"/>
          </p:nvPr>
        </p:nvSpPr>
        <p:spPr>
          <a:xfrm>
            <a:off x="6673851" y="5085670"/>
            <a:ext cx="4968874" cy="1295661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673851" y="3825046"/>
            <a:ext cx="4968874" cy="323999"/>
          </a:xfrm>
        </p:spPr>
        <p:txBody>
          <a:bodyPr anchor="t"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7" hasCustomPrompt="1"/>
          </p:nvPr>
        </p:nvSpPr>
        <p:spPr>
          <a:xfrm>
            <a:off x="6673850" y="4149514"/>
            <a:ext cx="4968875" cy="863600"/>
          </a:xfrm>
          <a:noFill/>
        </p:spPr>
        <p:txBody>
          <a:bodyPr vert="horz" wrap="square" lIns="36000" tIns="36000" rIns="36000" bIns="36000" rtlCol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2800" b="1" spc="-3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add text</a:t>
            </a:r>
          </a:p>
        </p:txBody>
      </p:sp>
      <p:sp>
        <p:nvSpPr>
          <p:cNvPr id="36" name="Text Placeholder 25"/>
          <p:cNvSpPr>
            <a:spLocks noGrp="1"/>
          </p:cNvSpPr>
          <p:nvPr>
            <p:ph type="body" sz="quarter" idx="28" hasCustomPrompt="1"/>
          </p:nvPr>
        </p:nvSpPr>
        <p:spPr>
          <a:xfrm>
            <a:off x="552450" y="728663"/>
            <a:ext cx="4968876" cy="863600"/>
          </a:xfrm>
          <a:noFill/>
        </p:spPr>
        <p:txBody>
          <a:bodyPr vert="horz" wrap="square" lIns="36000" tIns="36000" rIns="36000" bIns="36000" rtlCol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2800" b="1" spc="-30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7003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8113811" y="3429000"/>
            <a:ext cx="4081364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23D3-FEC5-EA49-8943-8EDA7E213F9B}" type="datetime1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8113811" y="3"/>
            <a:ext cx="4081364" cy="3428998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552449" y="1628751"/>
            <a:ext cx="7273378" cy="4248175"/>
          </a:xfrm>
        </p:spPr>
        <p:txBody>
          <a:bodyPr/>
          <a:lstStyle>
            <a:lvl1pPr marL="0" indent="0">
              <a:buFontTx/>
              <a:buNone/>
              <a:defRPr sz="1400"/>
            </a:lvl1pPr>
            <a:lvl2pPr marL="266700" indent="-266700">
              <a:buFont typeface="Arial" panose="020B0604020202020204" pitchFamily="34" charset="0"/>
              <a:buChar char="•"/>
              <a:defRPr sz="1200"/>
            </a:lvl2pPr>
            <a:lvl3pPr marL="539750" indent="-273050">
              <a:buFont typeface="Arial" panose="020B0604020202020204" pitchFamily="34" charset="0"/>
              <a:buChar char="–"/>
              <a:defRPr sz="1100"/>
            </a:lvl3pPr>
            <a:lvl4pPr marL="806450" indent="-266700">
              <a:buFont typeface="Arial" panose="020B0604020202020204" pitchFamily="34" charset="0"/>
              <a:buChar char="•"/>
              <a:defRPr sz="1000"/>
            </a:lvl4pPr>
            <a:lvl5pPr marL="1071563" indent="-265113">
              <a:buFont typeface="Arial" panose="020B0604020202020204" pitchFamily="34" charset="0"/>
              <a:buChar char="–"/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473850" y="3861061"/>
            <a:ext cx="3384775" cy="20158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182563" indent="-182563">
              <a:buFont typeface="Arial" panose="020B0604020202020204" pitchFamily="34" charset="0"/>
              <a:buChar char="•"/>
              <a:defRPr sz="1400" b="1">
                <a:solidFill>
                  <a:schemeClr val="bg1"/>
                </a:solidFill>
              </a:defRPr>
            </a:lvl2pPr>
            <a:lvl3pPr marL="357188" indent="-174625">
              <a:defRPr sz="1200" b="1">
                <a:solidFill>
                  <a:schemeClr val="bg1"/>
                </a:solidFill>
              </a:defRPr>
            </a:lvl3pPr>
            <a:lvl4pPr marL="539750" indent="-182563">
              <a:defRPr sz="1100" b="1">
                <a:solidFill>
                  <a:schemeClr val="bg1"/>
                </a:solidFill>
              </a:defRPr>
            </a:lvl4pPr>
            <a:lvl5pPr marL="714375" indent="-174625">
              <a:defRPr sz="11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Isosceles Triangle 7"/>
          <p:cNvSpPr/>
          <p:nvPr userDrawn="1"/>
        </p:nvSpPr>
        <p:spPr>
          <a:xfrm flipV="1">
            <a:off x="9878235" y="3429000"/>
            <a:ext cx="576230" cy="216030"/>
          </a:xfrm>
          <a:prstGeom prst="triangl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552450" y="836712"/>
            <a:ext cx="7273329" cy="41549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9665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CF506-928B-6143-8F2F-F029CC7AA338}" type="datetime1">
              <a:rPr lang="en-US" smtClean="0"/>
              <a:t>9/18/19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2450" y="4149080"/>
            <a:ext cx="9432925" cy="1512168"/>
          </a:xfrm>
        </p:spPr>
        <p:txBody>
          <a:bodyPr/>
          <a:lstStyle>
            <a:lvl1pPr marL="0" indent="0" algn="l">
              <a:buNone/>
              <a:defRPr sz="3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presentation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B75E-026C-CF41-A3AF-0F3BCB70FB0F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6790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1" y="827509"/>
            <a:ext cx="7632700" cy="74789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400" cap="all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85150" y="3789363"/>
            <a:ext cx="4010026" cy="660144"/>
          </a:xfrm>
          <a:solidFill>
            <a:srgbClr val="FFFFFF"/>
          </a:solidFill>
        </p:spPr>
        <p:txBody>
          <a:bodyPr wrap="square" lIns="324000" tIns="144000" rIns="324000" bIns="144000" anchor="t" anchorCtr="0">
            <a:spAutoFit/>
          </a:bodyPr>
          <a:lstStyle>
            <a:lvl1pPr marL="0" indent="0" algn="r">
              <a:buNone/>
              <a:defRPr sz="2400" b="1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5DCDD2-1CFC-784B-BA0C-D407EB1DC9BA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016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n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1" y="830382"/>
            <a:ext cx="7632700" cy="74789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400" cap="all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85150" y="3789040"/>
            <a:ext cx="4010026" cy="660144"/>
          </a:xfrm>
          <a:solidFill>
            <a:schemeClr val="bg1"/>
          </a:solidFill>
        </p:spPr>
        <p:txBody>
          <a:bodyPr wrap="square" lIns="324000" tIns="144000" rIns="324000" bIns="144000" anchor="t" anchorCtr="0">
            <a:spAutoFit/>
          </a:bodyPr>
          <a:lstStyle>
            <a:lvl1pPr marL="0" indent="0" algn="r">
              <a:buNone/>
              <a:defRPr sz="2400" b="1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71159A-9295-144D-B535-E059B5AF5119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238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3r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1" y="830382"/>
            <a:ext cx="7632700" cy="74789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400" cap="all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85150" y="3789363"/>
            <a:ext cx="4010026" cy="660144"/>
          </a:xfrm>
          <a:solidFill>
            <a:schemeClr val="bg1"/>
          </a:solidFill>
        </p:spPr>
        <p:txBody>
          <a:bodyPr wrap="square" lIns="324000" tIns="144000" rIns="324000" bIns="144000" anchor="t" anchorCtr="0">
            <a:spAutoFit/>
          </a:bodyPr>
          <a:lstStyle>
            <a:lvl1pPr marL="0" indent="0" algn="r">
              <a:buNone/>
              <a:defRPr sz="2400" b="1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5816F6-4A53-174C-A3F4-83FA66E9F2AF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049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4th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2451" y="830382"/>
            <a:ext cx="7632700" cy="747897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5400" cap="all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85150" y="3789040"/>
            <a:ext cx="4010026" cy="660144"/>
          </a:xfrm>
          <a:solidFill>
            <a:srgbClr val="FFFFFF"/>
          </a:solidFill>
        </p:spPr>
        <p:txBody>
          <a:bodyPr wrap="square" lIns="324000" tIns="144000" rIns="324000" bIns="144000" anchor="t" anchorCtr="0">
            <a:spAutoFit/>
          </a:bodyPr>
          <a:lstStyle>
            <a:lvl1pPr marL="0" indent="0" algn="r">
              <a:buNone/>
              <a:defRPr sz="2400" b="1" i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E381E1-71F9-6146-B9AE-AB77EF6D2DC1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5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2F0418-4BC1-B944-9570-126BBD04AD46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i-FI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fi-FI" dirty="0"/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49" y="2492375"/>
            <a:ext cx="7632701" cy="3384551"/>
          </a:xfrm>
          <a:solidFill>
            <a:srgbClr val="FFFFFF"/>
          </a:solidFill>
        </p:spPr>
        <p:txBody>
          <a:bodyPr lIns="288000" tIns="252000" rIns="288000" bIns="252000"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266700" indent="-266700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3867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2n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49" y="2492375"/>
            <a:ext cx="7632701" cy="3384551"/>
          </a:xfrm>
          <a:solidFill>
            <a:srgbClr val="FFFFFF"/>
          </a:solidFill>
        </p:spPr>
        <p:txBody>
          <a:bodyPr lIns="288000" tIns="252000" rIns="288000" bIns="252000"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266700" indent="-266700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A762E1-2AB6-CA40-B4EB-2B6A9087C7B3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i-FI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2756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3r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3BCDDE-7F35-2446-A6AC-6BBC4A118562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>
            <a:grpSpLocks noChangeAspect="1"/>
          </p:cNvGrpSpPr>
          <p:nvPr userDrawn="1"/>
        </p:nvGrpSpPr>
        <p:grpSpPr>
          <a:xfrm>
            <a:off x="9601746" y="332656"/>
            <a:ext cx="2256481" cy="270000"/>
            <a:chOff x="1258888" y="815975"/>
            <a:chExt cx="9950450" cy="1190625"/>
          </a:xfrm>
          <a:solidFill>
            <a:schemeClr val="bg1"/>
          </a:solidFill>
        </p:grpSpPr>
        <p:sp>
          <p:nvSpPr>
            <p:cNvPr id="13" name="Freeform 6"/>
            <p:cNvSpPr>
              <a:spLocks noEditPoints="1"/>
            </p:cNvSpPr>
            <p:nvPr userDrawn="1"/>
          </p:nvSpPr>
          <p:spPr bwMode="auto">
            <a:xfrm>
              <a:off x="6069013" y="846138"/>
              <a:ext cx="3084513" cy="347662"/>
            </a:xfrm>
            <a:custGeom>
              <a:avLst/>
              <a:gdLst>
                <a:gd name="T0" fmla="*/ 87 w 1943"/>
                <a:gd name="T1" fmla="*/ 40 h 219"/>
                <a:gd name="T2" fmla="*/ 252 w 1943"/>
                <a:gd name="T3" fmla="*/ 75 h 219"/>
                <a:gd name="T4" fmla="*/ 232 w 1943"/>
                <a:gd name="T5" fmla="*/ 99 h 219"/>
                <a:gd name="T6" fmla="*/ 180 w 1943"/>
                <a:gd name="T7" fmla="*/ 137 h 219"/>
                <a:gd name="T8" fmla="*/ 208 w 1943"/>
                <a:gd name="T9" fmla="*/ 179 h 219"/>
                <a:gd name="T10" fmla="*/ 266 w 1943"/>
                <a:gd name="T11" fmla="*/ 173 h 219"/>
                <a:gd name="T12" fmla="*/ 297 w 1943"/>
                <a:gd name="T13" fmla="*/ 70 h 219"/>
                <a:gd name="T14" fmla="*/ 237 w 1943"/>
                <a:gd name="T15" fmla="*/ 46 h 219"/>
                <a:gd name="T16" fmla="*/ 187 w 1943"/>
                <a:gd name="T17" fmla="*/ 90 h 219"/>
                <a:gd name="T18" fmla="*/ 229 w 1943"/>
                <a:gd name="T19" fmla="*/ 152 h 219"/>
                <a:gd name="T20" fmla="*/ 228 w 1943"/>
                <a:gd name="T21" fmla="*/ 126 h 219"/>
                <a:gd name="T22" fmla="*/ 451 w 1943"/>
                <a:gd name="T23" fmla="*/ 51 h 219"/>
                <a:gd name="T24" fmla="*/ 417 w 1943"/>
                <a:gd name="T25" fmla="*/ 164 h 219"/>
                <a:gd name="T26" fmla="*/ 456 w 1943"/>
                <a:gd name="T27" fmla="*/ 149 h 219"/>
                <a:gd name="T28" fmla="*/ 538 w 1943"/>
                <a:gd name="T29" fmla="*/ 49 h 219"/>
                <a:gd name="T30" fmla="*/ 492 w 1943"/>
                <a:gd name="T31" fmla="*/ 106 h 219"/>
                <a:gd name="T32" fmla="*/ 526 w 1943"/>
                <a:gd name="T33" fmla="*/ 174 h 219"/>
                <a:gd name="T34" fmla="*/ 604 w 1943"/>
                <a:gd name="T35" fmla="*/ 167 h 219"/>
                <a:gd name="T36" fmla="*/ 625 w 1943"/>
                <a:gd name="T37" fmla="*/ 93 h 219"/>
                <a:gd name="T38" fmla="*/ 574 w 1943"/>
                <a:gd name="T39" fmla="*/ 47 h 219"/>
                <a:gd name="T40" fmla="*/ 589 w 1943"/>
                <a:gd name="T41" fmla="*/ 102 h 219"/>
                <a:gd name="T42" fmla="*/ 560 w 1943"/>
                <a:gd name="T43" fmla="*/ 151 h 219"/>
                <a:gd name="T44" fmla="*/ 530 w 1943"/>
                <a:gd name="T45" fmla="*/ 105 h 219"/>
                <a:gd name="T46" fmla="*/ 821 w 1943"/>
                <a:gd name="T47" fmla="*/ 118 h 219"/>
                <a:gd name="T48" fmla="*/ 790 w 1943"/>
                <a:gd name="T49" fmla="*/ 148 h 219"/>
                <a:gd name="T50" fmla="*/ 719 w 1943"/>
                <a:gd name="T51" fmla="*/ 120 h 219"/>
                <a:gd name="T52" fmla="*/ 755 w 1943"/>
                <a:gd name="T53" fmla="*/ 176 h 219"/>
                <a:gd name="T54" fmla="*/ 837 w 1943"/>
                <a:gd name="T55" fmla="*/ 170 h 219"/>
                <a:gd name="T56" fmla="*/ 821 w 1943"/>
                <a:gd name="T57" fmla="*/ 0 h 219"/>
                <a:gd name="T58" fmla="*/ 954 w 1943"/>
                <a:gd name="T59" fmla="*/ 78 h 219"/>
                <a:gd name="T60" fmla="*/ 1016 w 1943"/>
                <a:gd name="T61" fmla="*/ 178 h 219"/>
                <a:gd name="T62" fmla="*/ 994 w 1943"/>
                <a:gd name="T63" fmla="*/ 51 h 219"/>
                <a:gd name="T64" fmla="*/ 899 w 1943"/>
                <a:gd name="T65" fmla="*/ 49 h 219"/>
                <a:gd name="T66" fmla="*/ 1240 w 1943"/>
                <a:gd name="T67" fmla="*/ 49 h 219"/>
                <a:gd name="T68" fmla="*/ 1380 w 1943"/>
                <a:gd name="T69" fmla="*/ 94 h 219"/>
                <a:gd name="T70" fmla="*/ 1313 w 1943"/>
                <a:gd name="T71" fmla="*/ 46 h 219"/>
                <a:gd name="T72" fmla="*/ 1257 w 1943"/>
                <a:gd name="T73" fmla="*/ 93 h 219"/>
                <a:gd name="T74" fmla="*/ 1277 w 1943"/>
                <a:gd name="T75" fmla="*/ 167 h 219"/>
                <a:gd name="T76" fmla="*/ 1356 w 1943"/>
                <a:gd name="T77" fmla="*/ 173 h 219"/>
                <a:gd name="T78" fmla="*/ 1337 w 1943"/>
                <a:gd name="T79" fmla="*/ 148 h 219"/>
                <a:gd name="T80" fmla="*/ 1295 w 1943"/>
                <a:gd name="T81" fmla="*/ 136 h 219"/>
                <a:gd name="T82" fmla="*/ 1314 w 1943"/>
                <a:gd name="T83" fmla="*/ 75 h 219"/>
                <a:gd name="T84" fmla="*/ 1411 w 1943"/>
                <a:gd name="T85" fmla="*/ 49 h 219"/>
                <a:gd name="T86" fmla="*/ 1468 w 1943"/>
                <a:gd name="T87" fmla="*/ 83 h 219"/>
                <a:gd name="T88" fmla="*/ 1455 w 1943"/>
                <a:gd name="T89" fmla="*/ 57 h 219"/>
                <a:gd name="T90" fmla="*/ 1613 w 1943"/>
                <a:gd name="T91" fmla="*/ 63 h 219"/>
                <a:gd name="T92" fmla="*/ 1535 w 1943"/>
                <a:gd name="T93" fmla="*/ 52 h 219"/>
                <a:gd name="T94" fmla="*/ 1514 w 1943"/>
                <a:gd name="T95" fmla="*/ 101 h 219"/>
                <a:gd name="T96" fmla="*/ 1589 w 1943"/>
                <a:gd name="T97" fmla="*/ 139 h 219"/>
                <a:gd name="T98" fmla="*/ 1557 w 1943"/>
                <a:gd name="T99" fmla="*/ 152 h 219"/>
                <a:gd name="T100" fmla="*/ 1516 w 1943"/>
                <a:gd name="T101" fmla="*/ 159 h 219"/>
                <a:gd name="T102" fmla="*/ 1575 w 1943"/>
                <a:gd name="T103" fmla="*/ 181 h 219"/>
                <a:gd name="T104" fmla="*/ 1626 w 1943"/>
                <a:gd name="T105" fmla="*/ 147 h 219"/>
                <a:gd name="T106" fmla="*/ 1598 w 1943"/>
                <a:gd name="T107" fmla="*/ 101 h 219"/>
                <a:gd name="T108" fmla="*/ 1551 w 1943"/>
                <a:gd name="T109" fmla="*/ 78 h 219"/>
                <a:gd name="T110" fmla="*/ 1587 w 1943"/>
                <a:gd name="T111" fmla="*/ 85 h 219"/>
                <a:gd name="T112" fmla="*/ 1689 w 1943"/>
                <a:gd name="T113" fmla="*/ 0 h 219"/>
                <a:gd name="T114" fmla="*/ 1735 w 1943"/>
                <a:gd name="T115" fmla="*/ 158 h 219"/>
                <a:gd name="T116" fmla="*/ 1781 w 1943"/>
                <a:gd name="T117" fmla="*/ 150 h 219"/>
                <a:gd name="T118" fmla="*/ 1887 w 1943"/>
                <a:gd name="T119" fmla="*/ 107 h 219"/>
                <a:gd name="T120" fmla="*/ 1859 w 1943"/>
                <a:gd name="T121" fmla="*/ 178 h 219"/>
                <a:gd name="T122" fmla="*/ 1869 w 1943"/>
                <a:gd name="T12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3" h="219">
                  <a:moveTo>
                    <a:pt x="114" y="142"/>
                  </a:moveTo>
                  <a:lnTo>
                    <a:pt x="124" y="178"/>
                  </a:lnTo>
                  <a:lnTo>
                    <a:pt x="169" y="178"/>
                  </a:lnTo>
                  <a:lnTo>
                    <a:pt x="112" y="0"/>
                  </a:lnTo>
                  <a:lnTo>
                    <a:pt x="63" y="0"/>
                  </a:lnTo>
                  <a:lnTo>
                    <a:pt x="0" y="178"/>
                  </a:lnTo>
                  <a:lnTo>
                    <a:pt x="44" y="178"/>
                  </a:lnTo>
                  <a:lnTo>
                    <a:pt x="55" y="142"/>
                  </a:lnTo>
                  <a:lnTo>
                    <a:pt x="114" y="142"/>
                  </a:lnTo>
                  <a:close/>
                  <a:moveTo>
                    <a:pt x="105" y="109"/>
                  </a:moveTo>
                  <a:lnTo>
                    <a:pt x="65" y="109"/>
                  </a:lnTo>
                  <a:lnTo>
                    <a:pt x="87" y="40"/>
                  </a:lnTo>
                  <a:lnTo>
                    <a:pt x="105" y="109"/>
                  </a:lnTo>
                  <a:close/>
                  <a:moveTo>
                    <a:pt x="221" y="90"/>
                  </a:moveTo>
                  <a:lnTo>
                    <a:pt x="222" y="86"/>
                  </a:lnTo>
                  <a:lnTo>
                    <a:pt x="223" y="83"/>
                  </a:lnTo>
                  <a:lnTo>
                    <a:pt x="225" y="80"/>
                  </a:lnTo>
                  <a:lnTo>
                    <a:pt x="228" y="78"/>
                  </a:lnTo>
                  <a:lnTo>
                    <a:pt x="231" y="76"/>
                  </a:lnTo>
                  <a:lnTo>
                    <a:pt x="234" y="75"/>
                  </a:lnTo>
                  <a:lnTo>
                    <a:pt x="239" y="75"/>
                  </a:lnTo>
                  <a:lnTo>
                    <a:pt x="244" y="74"/>
                  </a:lnTo>
                  <a:lnTo>
                    <a:pt x="248" y="75"/>
                  </a:lnTo>
                  <a:lnTo>
                    <a:pt x="252" y="75"/>
                  </a:lnTo>
                  <a:lnTo>
                    <a:pt x="255" y="76"/>
                  </a:lnTo>
                  <a:lnTo>
                    <a:pt x="258" y="77"/>
                  </a:lnTo>
                  <a:lnTo>
                    <a:pt x="260" y="79"/>
                  </a:lnTo>
                  <a:lnTo>
                    <a:pt x="262" y="81"/>
                  </a:lnTo>
                  <a:lnTo>
                    <a:pt x="263" y="84"/>
                  </a:lnTo>
                  <a:lnTo>
                    <a:pt x="264" y="86"/>
                  </a:lnTo>
                  <a:lnTo>
                    <a:pt x="263" y="90"/>
                  </a:lnTo>
                  <a:lnTo>
                    <a:pt x="262" y="91"/>
                  </a:lnTo>
                  <a:lnTo>
                    <a:pt x="261" y="92"/>
                  </a:lnTo>
                  <a:lnTo>
                    <a:pt x="257" y="94"/>
                  </a:lnTo>
                  <a:lnTo>
                    <a:pt x="252" y="95"/>
                  </a:lnTo>
                  <a:lnTo>
                    <a:pt x="232" y="99"/>
                  </a:lnTo>
                  <a:lnTo>
                    <a:pt x="219" y="101"/>
                  </a:lnTo>
                  <a:lnTo>
                    <a:pt x="208" y="104"/>
                  </a:lnTo>
                  <a:lnTo>
                    <a:pt x="204" y="106"/>
                  </a:lnTo>
                  <a:lnTo>
                    <a:pt x="199" y="108"/>
                  </a:lnTo>
                  <a:lnTo>
                    <a:pt x="196" y="111"/>
                  </a:lnTo>
                  <a:lnTo>
                    <a:pt x="192" y="113"/>
                  </a:lnTo>
                  <a:lnTo>
                    <a:pt x="187" y="119"/>
                  </a:lnTo>
                  <a:lnTo>
                    <a:pt x="185" y="122"/>
                  </a:lnTo>
                  <a:lnTo>
                    <a:pt x="183" y="125"/>
                  </a:lnTo>
                  <a:lnTo>
                    <a:pt x="182" y="129"/>
                  </a:lnTo>
                  <a:lnTo>
                    <a:pt x="181" y="133"/>
                  </a:lnTo>
                  <a:lnTo>
                    <a:pt x="180" y="137"/>
                  </a:lnTo>
                  <a:lnTo>
                    <a:pt x="180" y="141"/>
                  </a:lnTo>
                  <a:lnTo>
                    <a:pt x="180" y="145"/>
                  </a:lnTo>
                  <a:lnTo>
                    <a:pt x="181" y="150"/>
                  </a:lnTo>
                  <a:lnTo>
                    <a:pt x="182" y="154"/>
                  </a:lnTo>
                  <a:lnTo>
                    <a:pt x="184" y="158"/>
                  </a:lnTo>
                  <a:lnTo>
                    <a:pt x="185" y="161"/>
                  </a:lnTo>
                  <a:lnTo>
                    <a:pt x="188" y="165"/>
                  </a:lnTo>
                  <a:lnTo>
                    <a:pt x="190" y="168"/>
                  </a:lnTo>
                  <a:lnTo>
                    <a:pt x="193" y="170"/>
                  </a:lnTo>
                  <a:lnTo>
                    <a:pt x="200" y="175"/>
                  </a:lnTo>
                  <a:lnTo>
                    <a:pt x="204" y="177"/>
                  </a:lnTo>
                  <a:lnTo>
                    <a:pt x="208" y="179"/>
                  </a:lnTo>
                  <a:lnTo>
                    <a:pt x="213" y="180"/>
                  </a:lnTo>
                  <a:lnTo>
                    <a:pt x="217" y="181"/>
                  </a:lnTo>
                  <a:lnTo>
                    <a:pt x="222" y="181"/>
                  </a:lnTo>
                  <a:lnTo>
                    <a:pt x="227" y="182"/>
                  </a:lnTo>
                  <a:lnTo>
                    <a:pt x="233" y="181"/>
                  </a:lnTo>
                  <a:lnTo>
                    <a:pt x="238" y="181"/>
                  </a:lnTo>
                  <a:lnTo>
                    <a:pt x="243" y="180"/>
                  </a:lnTo>
                  <a:lnTo>
                    <a:pt x="247" y="179"/>
                  </a:lnTo>
                  <a:lnTo>
                    <a:pt x="251" y="177"/>
                  </a:lnTo>
                  <a:lnTo>
                    <a:pt x="256" y="174"/>
                  </a:lnTo>
                  <a:lnTo>
                    <a:pt x="265" y="168"/>
                  </a:lnTo>
                  <a:lnTo>
                    <a:pt x="266" y="173"/>
                  </a:lnTo>
                  <a:lnTo>
                    <a:pt x="268" y="178"/>
                  </a:lnTo>
                  <a:lnTo>
                    <a:pt x="306" y="178"/>
                  </a:lnTo>
                  <a:lnTo>
                    <a:pt x="304" y="174"/>
                  </a:lnTo>
                  <a:lnTo>
                    <a:pt x="302" y="170"/>
                  </a:lnTo>
                  <a:lnTo>
                    <a:pt x="302" y="164"/>
                  </a:lnTo>
                  <a:lnTo>
                    <a:pt x="301" y="156"/>
                  </a:lnTo>
                  <a:lnTo>
                    <a:pt x="301" y="97"/>
                  </a:lnTo>
                  <a:lnTo>
                    <a:pt x="301" y="90"/>
                  </a:lnTo>
                  <a:lnTo>
                    <a:pt x="301" y="84"/>
                  </a:lnTo>
                  <a:lnTo>
                    <a:pt x="300" y="79"/>
                  </a:lnTo>
                  <a:lnTo>
                    <a:pt x="299" y="74"/>
                  </a:lnTo>
                  <a:lnTo>
                    <a:pt x="297" y="70"/>
                  </a:lnTo>
                  <a:lnTo>
                    <a:pt x="295" y="66"/>
                  </a:lnTo>
                  <a:lnTo>
                    <a:pt x="292" y="62"/>
                  </a:lnTo>
                  <a:lnTo>
                    <a:pt x="289" y="59"/>
                  </a:lnTo>
                  <a:lnTo>
                    <a:pt x="285" y="56"/>
                  </a:lnTo>
                  <a:lnTo>
                    <a:pt x="280" y="53"/>
                  </a:lnTo>
                  <a:lnTo>
                    <a:pt x="275" y="51"/>
                  </a:lnTo>
                  <a:lnTo>
                    <a:pt x="270" y="49"/>
                  </a:lnTo>
                  <a:lnTo>
                    <a:pt x="264" y="47"/>
                  </a:lnTo>
                  <a:lnTo>
                    <a:pt x="258" y="46"/>
                  </a:lnTo>
                  <a:lnTo>
                    <a:pt x="251" y="46"/>
                  </a:lnTo>
                  <a:lnTo>
                    <a:pt x="244" y="45"/>
                  </a:lnTo>
                  <a:lnTo>
                    <a:pt x="237" y="46"/>
                  </a:lnTo>
                  <a:lnTo>
                    <a:pt x="231" y="46"/>
                  </a:lnTo>
                  <a:lnTo>
                    <a:pt x="220" y="48"/>
                  </a:lnTo>
                  <a:lnTo>
                    <a:pt x="215" y="50"/>
                  </a:lnTo>
                  <a:lnTo>
                    <a:pt x="211" y="52"/>
                  </a:lnTo>
                  <a:lnTo>
                    <a:pt x="207" y="54"/>
                  </a:lnTo>
                  <a:lnTo>
                    <a:pt x="203" y="56"/>
                  </a:lnTo>
                  <a:lnTo>
                    <a:pt x="199" y="59"/>
                  </a:lnTo>
                  <a:lnTo>
                    <a:pt x="196" y="63"/>
                  </a:lnTo>
                  <a:lnTo>
                    <a:pt x="194" y="66"/>
                  </a:lnTo>
                  <a:lnTo>
                    <a:pt x="192" y="70"/>
                  </a:lnTo>
                  <a:lnTo>
                    <a:pt x="189" y="79"/>
                  </a:lnTo>
                  <a:lnTo>
                    <a:pt x="187" y="90"/>
                  </a:lnTo>
                  <a:lnTo>
                    <a:pt x="221" y="90"/>
                  </a:lnTo>
                  <a:close/>
                  <a:moveTo>
                    <a:pt x="265" y="136"/>
                  </a:moveTo>
                  <a:lnTo>
                    <a:pt x="262" y="140"/>
                  </a:lnTo>
                  <a:lnTo>
                    <a:pt x="259" y="144"/>
                  </a:lnTo>
                  <a:lnTo>
                    <a:pt x="256" y="146"/>
                  </a:lnTo>
                  <a:lnTo>
                    <a:pt x="253" y="149"/>
                  </a:lnTo>
                  <a:lnTo>
                    <a:pt x="250" y="150"/>
                  </a:lnTo>
                  <a:lnTo>
                    <a:pt x="246" y="152"/>
                  </a:lnTo>
                  <a:lnTo>
                    <a:pt x="241" y="152"/>
                  </a:lnTo>
                  <a:lnTo>
                    <a:pt x="237" y="153"/>
                  </a:lnTo>
                  <a:lnTo>
                    <a:pt x="233" y="153"/>
                  </a:lnTo>
                  <a:lnTo>
                    <a:pt x="229" y="152"/>
                  </a:lnTo>
                  <a:lnTo>
                    <a:pt x="226" y="151"/>
                  </a:lnTo>
                  <a:lnTo>
                    <a:pt x="223" y="149"/>
                  </a:lnTo>
                  <a:lnTo>
                    <a:pt x="221" y="147"/>
                  </a:lnTo>
                  <a:lnTo>
                    <a:pt x="219" y="145"/>
                  </a:lnTo>
                  <a:lnTo>
                    <a:pt x="218" y="142"/>
                  </a:lnTo>
                  <a:lnTo>
                    <a:pt x="218" y="139"/>
                  </a:lnTo>
                  <a:lnTo>
                    <a:pt x="218" y="136"/>
                  </a:lnTo>
                  <a:lnTo>
                    <a:pt x="219" y="134"/>
                  </a:lnTo>
                  <a:lnTo>
                    <a:pt x="220" y="132"/>
                  </a:lnTo>
                  <a:lnTo>
                    <a:pt x="222" y="130"/>
                  </a:lnTo>
                  <a:lnTo>
                    <a:pt x="225" y="128"/>
                  </a:lnTo>
                  <a:lnTo>
                    <a:pt x="228" y="126"/>
                  </a:lnTo>
                  <a:lnTo>
                    <a:pt x="237" y="124"/>
                  </a:lnTo>
                  <a:lnTo>
                    <a:pt x="251" y="121"/>
                  </a:lnTo>
                  <a:lnTo>
                    <a:pt x="259" y="119"/>
                  </a:lnTo>
                  <a:lnTo>
                    <a:pt x="265" y="117"/>
                  </a:lnTo>
                  <a:lnTo>
                    <a:pt x="265" y="136"/>
                  </a:lnTo>
                  <a:close/>
                  <a:moveTo>
                    <a:pt x="372" y="0"/>
                  </a:moveTo>
                  <a:lnTo>
                    <a:pt x="334" y="0"/>
                  </a:lnTo>
                  <a:lnTo>
                    <a:pt x="334" y="178"/>
                  </a:lnTo>
                  <a:lnTo>
                    <a:pt x="372" y="178"/>
                  </a:lnTo>
                  <a:lnTo>
                    <a:pt x="372" y="0"/>
                  </a:lnTo>
                  <a:close/>
                  <a:moveTo>
                    <a:pt x="474" y="51"/>
                  </a:moveTo>
                  <a:lnTo>
                    <a:pt x="451" y="51"/>
                  </a:lnTo>
                  <a:lnTo>
                    <a:pt x="451" y="10"/>
                  </a:lnTo>
                  <a:lnTo>
                    <a:pt x="413" y="10"/>
                  </a:lnTo>
                  <a:lnTo>
                    <a:pt x="413" y="51"/>
                  </a:lnTo>
                  <a:lnTo>
                    <a:pt x="395" y="51"/>
                  </a:lnTo>
                  <a:lnTo>
                    <a:pt x="395" y="77"/>
                  </a:lnTo>
                  <a:lnTo>
                    <a:pt x="413" y="77"/>
                  </a:lnTo>
                  <a:lnTo>
                    <a:pt x="413" y="136"/>
                  </a:lnTo>
                  <a:lnTo>
                    <a:pt x="414" y="149"/>
                  </a:lnTo>
                  <a:lnTo>
                    <a:pt x="414" y="154"/>
                  </a:lnTo>
                  <a:lnTo>
                    <a:pt x="415" y="158"/>
                  </a:lnTo>
                  <a:lnTo>
                    <a:pt x="416" y="161"/>
                  </a:lnTo>
                  <a:lnTo>
                    <a:pt x="417" y="164"/>
                  </a:lnTo>
                  <a:lnTo>
                    <a:pt x="419" y="167"/>
                  </a:lnTo>
                  <a:lnTo>
                    <a:pt x="421" y="170"/>
                  </a:lnTo>
                  <a:lnTo>
                    <a:pt x="426" y="173"/>
                  </a:lnTo>
                  <a:lnTo>
                    <a:pt x="432" y="176"/>
                  </a:lnTo>
                  <a:lnTo>
                    <a:pt x="436" y="177"/>
                  </a:lnTo>
                  <a:lnTo>
                    <a:pt x="440" y="178"/>
                  </a:lnTo>
                  <a:lnTo>
                    <a:pt x="451" y="178"/>
                  </a:lnTo>
                  <a:lnTo>
                    <a:pt x="474" y="178"/>
                  </a:lnTo>
                  <a:lnTo>
                    <a:pt x="474" y="150"/>
                  </a:lnTo>
                  <a:lnTo>
                    <a:pt x="461" y="150"/>
                  </a:lnTo>
                  <a:lnTo>
                    <a:pt x="458" y="149"/>
                  </a:lnTo>
                  <a:lnTo>
                    <a:pt x="456" y="149"/>
                  </a:lnTo>
                  <a:lnTo>
                    <a:pt x="454" y="148"/>
                  </a:lnTo>
                  <a:lnTo>
                    <a:pt x="453" y="146"/>
                  </a:lnTo>
                  <a:lnTo>
                    <a:pt x="452" y="144"/>
                  </a:lnTo>
                  <a:lnTo>
                    <a:pt x="451" y="140"/>
                  </a:lnTo>
                  <a:lnTo>
                    <a:pt x="451" y="128"/>
                  </a:lnTo>
                  <a:lnTo>
                    <a:pt x="451" y="77"/>
                  </a:lnTo>
                  <a:lnTo>
                    <a:pt x="474" y="77"/>
                  </a:lnTo>
                  <a:lnTo>
                    <a:pt x="474" y="51"/>
                  </a:lnTo>
                  <a:close/>
                  <a:moveTo>
                    <a:pt x="560" y="46"/>
                  </a:moveTo>
                  <a:lnTo>
                    <a:pt x="552" y="46"/>
                  </a:lnTo>
                  <a:lnTo>
                    <a:pt x="545" y="47"/>
                  </a:lnTo>
                  <a:lnTo>
                    <a:pt x="538" y="49"/>
                  </a:lnTo>
                  <a:lnTo>
                    <a:pt x="532" y="51"/>
                  </a:lnTo>
                  <a:lnTo>
                    <a:pt x="526" y="53"/>
                  </a:lnTo>
                  <a:lnTo>
                    <a:pt x="520" y="57"/>
                  </a:lnTo>
                  <a:lnTo>
                    <a:pt x="515" y="61"/>
                  </a:lnTo>
                  <a:lnTo>
                    <a:pt x="510" y="65"/>
                  </a:lnTo>
                  <a:lnTo>
                    <a:pt x="506" y="70"/>
                  </a:lnTo>
                  <a:lnTo>
                    <a:pt x="502" y="75"/>
                  </a:lnTo>
                  <a:lnTo>
                    <a:pt x="499" y="80"/>
                  </a:lnTo>
                  <a:lnTo>
                    <a:pt x="496" y="86"/>
                  </a:lnTo>
                  <a:lnTo>
                    <a:pt x="494" y="93"/>
                  </a:lnTo>
                  <a:lnTo>
                    <a:pt x="493" y="99"/>
                  </a:lnTo>
                  <a:lnTo>
                    <a:pt x="492" y="106"/>
                  </a:lnTo>
                  <a:lnTo>
                    <a:pt x="491" y="114"/>
                  </a:lnTo>
                  <a:lnTo>
                    <a:pt x="492" y="121"/>
                  </a:lnTo>
                  <a:lnTo>
                    <a:pt x="493" y="128"/>
                  </a:lnTo>
                  <a:lnTo>
                    <a:pt x="494" y="135"/>
                  </a:lnTo>
                  <a:lnTo>
                    <a:pt x="496" y="141"/>
                  </a:lnTo>
                  <a:lnTo>
                    <a:pt x="499" y="147"/>
                  </a:lnTo>
                  <a:lnTo>
                    <a:pt x="502" y="153"/>
                  </a:lnTo>
                  <a:lnTo>
                    <a:pt x="506" y="158"/>
                  </a:lnTo>
                  <a:lnTo>
                    <a:pt x="510" y="163"/>
                  </a:lnTo>
                  <a:lnTo>
                    <a:pt x="515" y="167"/>
                  </a:lnTo>
                  <a:lnTo>
                    <a:pt x="520" y="171"/>
                  </a:lnTo>
                  <a:lnTo>
                    <a:pt x="526" y="174"/>
                  </a:lnTo>
                  <a:lnTo>
                    <a:pt x="532" y="177"/>
                  </a:lnTo>
                  <a:lnTo>
                    <a:pt x="538" y="179"/>
                  </a:lnTo>
                  <a:lnTo>
                    <a:pt x="545" y="180"/>
                  </a:lnTo>
                  <a:lnTo>
                    <a:pt x="552" y="181"/>
                  </a:lnTo>
                  <a:lnTo>
                    <a:pt x="560" y="182"/>
                  </a:lnTo>
                  <a:lnTo>
                    <a:pt x="567" y="181"/>
                  </a:lnTo>
                  <a:lnTo>
                    <a:pt x="574" y="180"/>
                  </a:lnTo>
                  <a:lnTo>
                    <a:pt x="581" y="179"/>
                  </a:lnTo>
                  <a:lnTo>
                    <a:pt x="587" y="177"/>
                  </a:lnTo>
                  <a:lnTo>
                    <a:pt x="593" y="174"/>
                  </a:lnTo>
                  <a:lnTo>
                    <a:pt x="599" y="171"/>
                  </a:lnTo>
                  <a:lnTo>
                    <a:pt x="604" y="167"/>
                  </a:lnTo>
                  <a:lnTo>
                    <a:pt x="609" y="163"/>
                  </a:lnTo>
                  <a:lnTo>
                    <a:pt x="613" y="158"/>
                  </a:lnTo>
                  <a:lnTo>
                    <a:pt x="617" y="153"/>
                  </a:lnTo>
                  <a:lnTo>
                    <a:pt x="620" y="147"/>
                  </a:lnTo>
                  <a:lnTo>
                    <a:pt x="623" y="142"/>
                  </a:lnTo>
                  <a:lnTo>
                    <a:pt x="625" y="135"/>
                  </a:lnTo>
                  <a:lnTo>
                    <a:pt x="627" y="129"/>
                  </a:lnTo>
                  <a:lnTo>
                    <a:pt x="628" y="122"/>
                  </a:lnTo>
                  <a:lnTo>
                    <a:pt x="628" y="115"/>
                  </a:lnTo>
                  <a:lnTo>
                    <a:pt x="628" y="107"/>
                  </a:lnTo>
                  <a:lnTo>
                    <a:pt x="627" y="100"/>
                  </a:lnTo>
                  <a:lnTo>
                    <a:pt x="625" y="93"/>
                  </a:lnTo>
                  <a:lnTo>
                    <a:pt x="624" y="90"/>
                  </a:lnTo>
                  <a:lnTo>
                    <a:pt x="623" y="87"/>
                  </a:lnTo>
                  <a:lnTo>
                    <a:pt x="620" y="81"/>
                  </a:lnTo>
                  <a:lnTo>
                    <a:pt x="617" y="75"/>
                  </a:lnTo>
                  <a:lnTo>
                    <a:pt x="613" y="70"/>
                  </a:lnTo>
                  <a:lnTo>
                    <a:pt x="609" y="65"/>
                  </a:lnTo>
                  <a:lnTo>
                    <a:pt x="604" y="61"/>
                  </a:lnTo>
                  <a:lnTo>
                    <a:pt x="599" y="57"/>
                  </a:lnTo>
                  <a:lnTo>
                    <a:pt x="594" y="53"/>
                  </a:lnTo>
                  <a:lnTo>
                    <a:pt x="587" y="51"/>
                  </a:lnTo>
                  <a:lnTo>
                    <a:pt x="581" y="49"/>
                  </a:lnTo>
                  <a:lnTo>
                    <a:pt x="574" y="47"/>
                  </a:lnTo>
                  <a:lnTo>
                    <a:pt x="567" y="46"/>
                  </a:lnTo>
                  <a:lnTo>
                    <a:pt x="560" y="46"/>
                  </a:lnTo>
                  <a:close/>
                  <a:moveTo>
                    <a:pt x="560" y="76"/>
                  </a:moveTo>
                  <a:lnTo>
                    <a:pt x="566" y="77"/>
                  </a:lnTo>
                  <a:lnTo>
                    <a:pt x="570" y="77"/>
                  </a:lnTo>
                  <a:lnTo>
                    <a:pt x="573" y="78"/>
                  </a:lnTo>
                  <a:lnTo>
                    <a:pt x="575" y="80"/>
                  </a:lnTo>
                  <a:lnTo>
                    <a:pt x="578" y="82"/>
                  </a:lnTo>
                  <a:lnTo>
                    <a:pt x="582" y="86"/>
                  </a:lnTo>
                  <a:lnTo>
                    <a:pt x="585" y="91"/>
                  </a:lnTo>
                  <a:lnTo>
                    <a:pt x="588" y="98"/>
                  </a:lnTo>
                  <a:lnTo>
                    <a:pt x="589" y="102"/>
                  </a:lnTo>
                  <a:lnTo>
                    <a:pt x="589" y="106"/>
                  </a:lnTo>
                  <a:lnTo>
                    <a:pt x="590" y="114"/>
                  </a:lnTo>
                  <a:lnTo>
                    <a:pt x="589" y="123"/>
                  </a:lnTo>
                  <a:lnTo>
                    <a:pt x="589" y="126"/>
                  </a:lnTo>
                  <a:lnTo>
                    <a:pt x="588" y="130"/>
                  </a:lnTo>
                  <a:lnTo>
                    <a:pt x="585" y="136"/>
                  </a:lnTo>
                  <a:lnTo>
                    <a:pt x="582" y="142"/>
                  </a:lnTo>
                  <a:lnTo>
                    <a:pt x="578" y="146"/>
                  </a:lnTo>
                  <a:lnTo>
                    <a:pt x="575" y="147"/>
                  </a:lnTo>
                  <a:lnTo>
                    <a:pt x="572" y="149"/>
                  </a:lnTo>
                  <a:lnTo>
                    <a:pt x="566" y="151"/>
                  </a:lnTo>
                  <a:lnTo>
                    <a:pt x="560" y="151"/>
                  </a:lnTo>
                  <a:lnTo>
                    <a:pt x="556" y="151"/>
                  </a:lnTo>
                  <a:lnTo>
                    <a:pt x="553" y="151"/>
                  </a:lnTo>
                  <a:lnTo>
                    <a:pt x="550" y="150"/>
                  </a:lnTo>
                  <a:lnTo>
                    <a:pt x="547" y="149"/>
                  </a:lnTo>
                  <a:lnTo>
                    <a:pt x="542" y="146"/>
                  </a:lnTo>
                  <a:lnTo>
                    <a:pt x="537" y="141"/>
                  </a:lnTo>
                  <a:lnTo>
                    <a:pt x="534" y="136"/>
                  </a:lnTo>
                  <a:lnTo>
                    <a:pt x="531" y="130"/>
                  </a:lnTo>
                  <a:lnTo>
                    <a:pt x="531" y="126"/>
                  </a:lnTo>
                  <a:lnTo>
                    <a:pt x="530" y="122"/>
                  </a:lnTo>
                  <a:lnTo>
                    <a:pt x="529" y="114"/>
                  </a:lnTo>
                  <a:lnTo>
                    <a:pt x="530" y="105"/>
                  </a:lnTo>
                  <a:lnTo>
                    <a:pt x="531" y="101"/>
                  </a:lnTo>
                  <a:lnTo>
                    <a:pt x="531" y="98"/>
                  </a:lnTo>
                  <a:lnTo>
                    <a:pt x="534" y="91"/>
                  </a:lnTo>
                  <a:lnTo>
                    <a:pt x="535" y="88"/>
                  </a:lnTo>
                  <a:lnTo>
                    <a:pt x="537" y="86"/>
                  </a:lnTo>
                  <a:lnTo>
                    <a:pt x="542" y="82"/>
                  </a:lnTo>
                  <a:lnTo>
                    <a:pt x="544" y="80"/>
                  </a:lnTo>
                  <a:lnTo>
                    <a:pt x="547" y="78"/>
                  </a:lnTo>
                  <a:lnTo>
                    <a:pt x="553" y="77"/>
                  </a:lnTo>
                  <a:lnTo>
                    <a:pt x="560" y="76"/>
                  </a:lnTo>
                  <a:close/>
                  <a:moveTo>
                    <a:pt x="821" y="0"/>
                  </a:moveTo>
                  <a:lnTo>
                    <a:pt x="821" y="118"/>
                  </a:lnTo>
                  <a:lnTo>
                    <a:pt x="821" y="122"/>
                  </a:lnTo>
                  <a:lnTo>
                    <a:pt x="821" y="126"/>
                  </a:lnTo>
                  <a:lnTo>
                    <a:pt x="820" y="132"/>
                  </a:lnTo>
                  <a:lnTo>
                    <a:pt x="819" y="134"/>
                  </a:lnTo>
                  <a:lnTo>
                    <a:pt x="818" y="136"/>
                  </a:lnTo>
                  <a:lnTo>
                    <a:pt x="816" y="138"/>
                  </a:lnTo>
                  <a:lnTo>
                    <a:pt x="814" y="140"/>
                  </a:lnTo>
                  <a:lnTo>
                    <a:pt x="809" y="144"/>
                  </a:lnTo>
                  <a:lnTo>
                    <a:pt x="804" y="146"/>
                  </a:lnTo>
                  <a:lnTo>
                    <a:pt x="800" y="147"/>
                  </a:lnTo>
                  <a:lnTo>
                    <a:pt x="797" y="148"/>
                  </a:lnTo>
                  <a:lnTo>
                    <a:pt x="790" y="148"/>
                  </a:lnTo>
                  <a:lnTo>
                    <a:pt x="783" y="148"/>
                  </a:lnTo>
                  <a:lnTo>
                    <a:pt x="776" y="146"/>
                  </a:lnTo>
                  <a:lnTo>
                    <a:pt x="771" y="144"/>
                  </a:lnTo>
                  <a:lnTo>
                    <a:pt x="766" y="140"/>
                  </a:lnTo>
                  <a:lnTo>
                    <a:pt x="762" y="136"/>
                  </a:lnTo>
                  <a:lnTo>
                    <a:pt x="761" y="134"/>
                  </a:lnTo>
                  <a:lnTo>
                    <a:pt x="760" y="132"/>
                  </a:lnTo>
                  <a:lnTo>
                    <a:pt x="759" y="126"/>
                  </a:lnTo>
                  <a:lnTo>
                    <a:pt x="759" y="118"/>
                  </a:lnTo>
                  <a:lnTo>
                    <a:pt x="759" y="0"/>
                  </a:lnTo>
                  <a:lnTo>
                    <a:pt x="719" y="0"/>
                  </a:lnTo>
                  <a:lnTo>
                    <a:pt x="719" y="120"/>
                  </a:lnTo>
                  <a:lnTo>
                    <a:pt x="719" y="128"/>
                  </a:lnTo>
                  <a:lnTo>
                    <a:pt x="720" y="136"/>
                  </a:lnTo>
                  <a:lnTo>
                    <a:pt x="720" y="139"/>
                  </a:lnTo>
                  <a:lnTo>
                    <a:pt x="721" y="142"/>
                  </a:lnTo>
                  <a:lnTo>
                    <a:pt x="723" y="148"/>
                  </a:lnTo>
                  <a:lnTo>
                    <a:pt x="726" y="154"/>
                  </a:lnTo>
                  <a:lnTo>
                    <a:pt x="729" y="159"/>
                  </a:lnTo>
                  <a:lnTo>
                    <a:pt x="733" y="163"/>
                  </a:lnTo>
                  <a:lnTo>
                    <a:pt x="738" y="167"/>
                  </a:lnTo>
                  <a:lnTo>
                    <a:pt x="743" y="170"/>
                  </a:lnTo>
                  <a:lnTo>
                    <a:pt x="749" y="173"/>
                  </a:lnTo>
                  <a:lnTo>
                    <a:pt x="755" y="176"/>
                  </a:lnTo>
                  <a:lnTo>
                    <a:pt x="761" y="178"/>
                  </a:lnTo>
                  <a:lnTo>
                    <a:pt x="768" y="180"/>
                  </a:lnTo>
                  <a:lnTo>
                    <a:pt x="775" y="181"/>
                  </a:lnTo>
                  <a:lnTo>
                    <a:pt x="782" y="182"/>
                  </a:lnTo>
                  <a:lnTo>
                    <a:pt x="790" y="182"/>
                  </a:lnTo>
                  <a:lnTo>
                    <a:pt x="797" y="182"/>
                  </a:lnTo>
                  <a:lnTo>
                    <a:pt x="805" y="181"/>
                  </a:lnTo>
                  <a:lnTo>
                    <a:pt x="812" y="180"/>
                  </a:lnTo>
                  <a:lnTo>
                    <a:pt x="819" y="178"/>
                  </a:lnTo>
                  <a:lnTo>
                    <a:pt x="825" y="176"/>
                  </a:lnTo>
                  <a:lnTo>
                    <a:pt x="831" y="173"/>
                  </a:lnTo>
                  <a:lnTo>
                    <a:pt x="837" y="170"/>
                  </a:lnTo>
                  <a:lnTo>
                    <a:pt x="842" y="167"/>
                  </a:lnTo>
                  <a:lnTo>
                    <a:pt x="847" y="163"/>
                  </a:lnTo>
                  <a:lnTo>
                    <a:pt x="851" y="159"/>
                  </a:lnTo>
                  <a:lnTo>
                    <a:pt x="854" y="154"/>
                  </a:lnTo>
                  <a:lnTo>
                    <a:pt x="857" y="148"/>
                  </a:lnTo>
                  <a:lnTo>
                    <a:pt x="859" y="142"/>
                  </a:lnTo>
                  <a:lnTo>
                    <a:pt x="860" y="136"/>
                  </a:lnTo>
                  <a:lnTo>
                    <a:pt x="861" y="132"/>
                  </a:lnTo>
                  <a:lnTo>
                    <a:pt x="861" y="128"/>
                  </a:lnTo>
                  <a:lnTo>
                    <a:pt x="861" y="120"/>
                  </a:lnTo>
                  <a:lnTo>
                    <a:pt x="861" y="0"/>
                  </a:lnTo>
                  <a:lnTo>
                    <a:pt x="821" y="0"/>
                  </a:lnTo>
                  <a:close/>
                  <a:moveTo>
                    <a:pt x="899" y="49"/>
                  </a:moveTo>
                  <a:lnTo>
                    <a:pt x="899" y="178"/>
                  </a:lnTo>
                  <a:lnTo>
                    <a:pt x="937" y="178"/>
                  </a:lnTo>
                  <a:lnTo>
                    <a:pt x="937" y="106"/>
                  </a:lnTo>
                  <a:lnTo>
                    <a:pt x="937" y="98"/>
                  </a:lnTo>
                  <a:lnTo>
                    <a:pt x="938" y="93"/>
                  </a:lnTo>
                  <a:lnTo>
                    <a:pt x="940" y="88"/>
                  </a:lnTo>
                  <a:lnTo>
                    <a:pt x="942" y="84"/>
                  </a:lnTo>
                  <a:lnTo>
                    <a:pt x="944" y="83"/>
                  </a:lnTo>
                  <a:lnTo>
                    <a:pt x="946" y="81"/>
                  </a:lnTo>
                  <a:lnTo>
                    <a:pt x="949" y="79"/>
                  </a:lnTo>
                  <a:lnTo>
                    <a:pt x="954" y="78"/>
                  </a:lnTo>
                  <a:lnTo>
                    <a:pt x="958" y="77"/>
                  </a:lnTo>
                  <a:lnTo>
                    <a:pt x="963" y="78"/>
                  </a:lnTo>
                  <a:lnTo>
                    <a:pt x="965" y="79"/>
                  </a:lnTo>
                  <a:lnTo>
                    <a:pt x="968" y="79"/>
                  </a:lnTo>
                  <a:lnTo>
                    <a:pt x="971" y="82"/>
                  </a:lnTo>
                  <a:lnTo>
                    <a:pt x="974" y="85"/>
                  </a:lnTo>
                  <a:lnTo>
                    <a:pt x="976" y="89"/>
                  </a:lnTo>
                  <a:lnTo>
                    <a:pt x="977" y="93"/>
                  </a:lnTo>
                  <a:lnTo>
                    <a:pt x="978" y="99"/>
                  </a:lnTo>
                  <a:lnTo>
                    <a:pt x="978" y="108"/>
                  </a:lnTo>
                  <a:lnTo>
                    <a:pt x="978" y="178"/>
                  </a:lnTo>
                  <a:lnTo>
                    <a:pt x="1016" y="178"/>
                  </a:lnTo>
                  <a:lnTo>
                    <a:pt x="1016" y="95"/>
                  </a:lnTo>
                  <a:lnTo>
                    <a:pt x="1016" y="89"/>
                  </a:lnTo>
                  <a:lnTo>
                    <a:pt x="1015" y="84"/>
                  </a:lnTo>
                  <a:lnTo>
                    <a:pt x="1014" y="79"/>
                  </a:lnTo>
                  <a:lnTo>
                    <a:pt x="1013" y="74"/>
                  </a:lnTo>
                  <a:lnTo>
                    <a:pt x="1011" y="70"/>
                  </a:lnTo>
                  <a:lnTo>
                    <a:pt x="1009" y="66"/>
                  </a:lnTo>
                  <a:lnTo>
                    <a:pt x="1007" y="62"/>
                  </a:lnTo>
                  <a:lnTo>
                    <a:pt x="1004" y="59"/>
                  </a:lnTo>
                  <a:lnTo>
                    <a:pt x="1001" y="56"/>
                  </a:lnTo>
                  <a:lnTo>
                    <a:pt x="997" y="53"/>
                  </a:lnTo>
                  <a:lnTo>
                    <a:pt x="994" y="51"/>
                  </a:lnTo>
                  <a:lnTo>
                    <a:pt x="990" y="49"/>
                  </a:lnTo>
                  <a:lnTo>
                    <a:pt x="985" y="47"/>
                  </a:lnTo>
                  <a:lnTo>
                    <a:pt x="981" y="46"/>
                  </a:lnTo>
                  <a:lnTo>
                    <a:pt x="971" y="45"/>
                  </a:lnTo>
                  <a:lnTo>
                    <a:pt x="962" y="46"/>
                  </a:lnTo>
                  <a:lnTo>
                    <a:pt x="957" y="47"/>
                  </a:lnTo>
                  <a:lnTo>
                    <a:pt x="953" y="49"/>
                  </a:lnTo>
                  <a:lnTo>
                    <a:pt x="949" y="51"/>
                  </a:lnTo>
                  <a:lnTo>
                    <a:pt x="945" y="54"/>
                  </a:lnTo>
                  <a:lnTo>
                    <a:pt x="936" y="62"/>
                  </a:lnTo>
                  <a:lnTo>
                    <a:pt x="936" y="49"/>
                  </a:lnTo>
                  <a:lnTo>
                    <a:pt x="899" y="49"/>
                  </a:lnTo>
                  <a:close/>
                  <a:moveTo>
                    <a:pt x="1090" y="49"/>
                  </a:moveTo>
                  <a:lnTo>
                    <a:pt x="1052" y="49"/>
                  </a:lnTo>
                  <a:lnTo>
                    <a:pt x="1052" y="178"/>
                  </a:lnTo>
                  <a:lnTo>
                    <a:pt x="1090" y="178"/>
                  </a:lnTo>
                  <a:lnTo>
                    <a:pt x="1090" y="49"/>
                  </a:lnTo>
                  <a:close/>
                  <a:moveTo>
                    <a:pt x="1090" y="0"/>
                  </a:moveTo>
                  <a:lnTo>
                    <a:pt x="1052" y="0"/>
                  </a:lnTo>
                  <a:lnTo>
                    <a:pt x="1052" y="31"/>
                  </a:lnTo>
                  <a:lnTo>
                    <a:pt x="1090" y="31"/>
                  </a:lnTo>
                  <a:lnTo>
                    <a:pt x="1090" y="0"/>
                  </a:lnTo>
                  <a:close/>
                  <a:moveTo>
                    <a:pt x="1196" y="178"/>
                  </a:moveTo>
                  <a:lnTo>
                    <a:pt x="1240" y="49"/>
                  </a:lnTo>
                  <a:lnTo>
                    <a:pt x="1199" y="49"/>
                  </a:lnTo>
                  <a:lnTo>
                    <a:pt x="1186" y="99"/>
                  </a:lnTo>
                  <a:lnTo>
                    <a:pt x="1178" y="136"/>
                  </a:lnTo>
                  <a:lnTo>
                    <a:pt x="1168" y="99"/>
                  </a:lnTo>
                  <a:lnTo>
                    <a:pt x="1154" y="49"/>
                  </a:lnTo>
                  <a:lnTo>
                    <a:pt x="1114" y="49"/>
                  </a:lnTo>
                  <a:lnTo>
                    <a:pt x="1160" y="178"/>
                  </a:lnTo>
                  <a:lnTo>
                    <a:pt x="1196" y="178"/>
                  </a:lnTo>
                  <a:close/>
                  <a:moveTo>
                    <a:pt x="1384" y="125"/>
                  </a:moveTo>
                  <a:lnTo>
                    <a:pt x="1383" y="113"/>
                  </a:lnTo>
                  <a:lnTo>
                    <a:pt x="1382" y="103"/>
                  </a:lnTo>
                  <a:lnTo>
                    <a:pt x="1380" y="94"/>
                  </a:lnTo>
                  <a:lnTo>
                    <a:pt x="1378" y="85"/>
                  </a:lnTo>
                  <a:lnTo>
                    <a:pt x="1374" y="76"/>
                  </a:lnTo>
                  <a:lnTo>
                    <a:pt x="1369" y="68"/>
                  </a:lnTo>
                  <a:lnTo>
                    <a:pt x="1366" y="65"/>
                  </a:lnTo>
                  <a:lnTo>
                    <a:pt x="1363" y="62"/>
                  </a:lnTo>
                  <a:lnTo>
                    <a:pt x="1356" y="56"/>
                  </a:lnTo>
                  <a:lnTo>
                    <a:pt x="1352" y="54"/>
                  </a:lnTo>
                  <a:lnTo>
                    <a:pt x="1348" y="52"/>
                  </a:lnTo>
                  <a:lnTo>
                    <a:pt x="1339" y="48"/>
                  </a:lnTo>
                  <a:lnTo>
                    <a:pt x="1330" y="46"/>
                  </a:lnTo>
                  <a:lnTo>
                    <a:pt x="1320" y="46"/>
                  </a:lnTo>
                  <a:lnTo>
                    <a:pt x="1313" y="46"/>
                  </a:lnTo>
                  <a:lnTo>
                    <a:pt x="1306" y="47"/>
                  </a:lnTo>
                  <a:lnTo>
                    <a:pt x="1299" y="49"/>
                  </a:lnTo>
                  <a:lnTo>
                    <a:pt x="1293" y="51"/>
                  </a:lnTo>
                  <a:lnTo>
                    <a:pt x="1287" y="53"/>
                  </a:lnTo>
                  <a:lnTo>
                    <a:pt x="1282" y="57"/>
                  </a:lnTo>
                  <a:lnTo>
                    <a:pt x="1277" y="60"/>
                  </a:lnTo>
                  <a:lnTo>
                    <a:pt x="1272" y="65"/>
                  </a:lnTo>
                  <a:lnTo>
                    <a:pt x="1268" y="69"/>
                  </a:lnTo>
                  <a:lnTo>
                    <a:pt x="1265" y="75"/>
                  </a:lnTo>
                  <a:lnTo>
                    <a:pt x="1261" y="80"/>
                  </a:lnTo>
                  <a:lnTo>
                    <a:pt x="1259" y="86"/>
                  </a:lnTo>
                  <a:lnTo>
                    <a:pt x="1257" y="93"/>
                  </a:lnTo>
                  <a:lnTo>
                    <a:pt x="1255" y="99"/>
                  </a:lnTo>
                  <a:lnTo>
                    <a:pt x="1254" y="106"/>
                  </a:lnTo>
                  <a:lnTo>
                    <a:pt x="1254" y="114"/>
                  </a:lnTo>
                  <a:lnTo>
                    <a:pt x="1254" y="121"/>
                  </a:lnTo>
                  <a:lnTo>
                    <a:pt x="1255" y="128"/>
                  </a:lnTo>
                  <a:lnTo>
                    <a:pt x="1257" y="135"/>
                  </a:lnTo>
                  <a:lnTo>
                    <a:pt x="1259" y="142"/>
                  </a:lnTo>
                  <a:lnTo>
                    <a:pt x="1261" y="147"/>
                  </a:lnTo>
                  <a:lnTo>
                    <a:pt x="1264" y="153"/>
                  </a:lnTo>
                  <a:lnTo>
                    <a:pt x="1268" y="158"/>
                  </a:lnTo>
                  <a:lnTo>
                    <a:pt x="1272" y="163"/>
                  </a:lnTo>
                  <a:lnTo>
                    <a:pt x="1277" y="167"/>
                  </a:lnTo>
                  <a:lnTo>
                    <a:pt x="1282" y="171"/>
                  </a:lnTo>
                  <a:lnTo>
                    <a:pt x="1287" y="174"/>
                  </a:lnTo>
                  <a:lnTo>
                    <a:pt x="1293" y="177"/>
                  </a:lnTo>
                  <a:lnTo>
                    <a:pt x="1299" y="179"/>
                  </a:lnTo>
                  <a:lnTo>
                    <a:pt x="1306" y="180"/>
                  </a:lnTo>
                  <a:lnTo>
                    <a:pt x="1313" y="181"/>
                  </a:lnTo>
                  <a:lnTo>
                    <a:pt x="1320" y="182"/>
                  </a:lnTo>
                  <a:lnTo>
                    <a:pt x="1331" y="181"/>
                  </a:lnTo>
                  <a:lnTo>
                    <a:pt x="1342" y="179"/>
                  </a:lnTo>
                  <a:lnTo>
                    <a:pt x="1347" y="177"/>
                  </a:lnTo>
                  <a:lnTo>
                    <a:pt x="1351" y="175"/>
                  </a:lnTo>
                  <a:lnTo>
                    <a:pt x="1356" y="173"/>
                  </a:lnTo>
                  <a:lnTo>
                    <a:pt x="1360" y="170"/>
                  </a:lnTo>
                  <a:lnTo>
                    <a:pt x="1364" y="168"/>
                  </a:lnTo>
                  <a:lnTo>
                    <a:pt x="1367" y="165"/>
                  </a:lnTo>
                  <a:lnTo>
                    <a:pt x="1371" y="161"/>
                  </a:lnTo>
                  <a:lnTo>
                    <a:pt x="1374" y="157"/>
                  </a:lnTo>
                  <a:lnTo>
                    <a:pt x="1379" y="149"/>
                  </a:lnTo>
                  <a:lnTo>
                    <a:pt x="1381" y="145"/>
                  </a:lnTo>
                  <a:lnTo>
                    <a:pt x="1382" y="140"/>
                  </a:lnTo>
                  <a:lnTo>
                    <a:pt x="1344" y="140"/>
                  </a:lnTo>
                  <a:lnTo>
                    <a:pt x="1342" y="143"/>
                  </a:lnTo>
                  <a:lnTo>
                    <a:pt x="1339" y="146"/>
                  </a:lnTo>
                  <a:lnTo>
                    <a:pt x="1337" y="148"/>
                  </a:lnTo>
                  <a:lnTo>
                    <a:pt x="1334" y="149"/>
                  </a:lnTo>
                  <a:lnTo>
                    <a:pt x="1331" y="150"/>
                  </a:lnTo>
                  <a:lnTo>
                    <a:pt x="1328" y="151"/>
                  </a:lnTo>
                  <a:lnTo>
                    <a:pt x="1321" y="152"/>
                  </a:lnTo>
                  <a:lnTo>
                    <a:pt x="1315" y="151"/>
                  </a:lnTo>
                  <a:lnTo>
                    <a:pt x="1310" y="150"/>
                  </a:lnTo>
                  <a:lnTo>
                    <a:pt x="1308" y="149"/>
                  </a:lnTo>
                  <a:lnTo>
                    <a:pt x="1305" y="148"/>
                  </a:lnTo>
                  <a:lnTo>
                    <a:pt x="1303" y="147"/>
                  </a:lnTo>
                  <a:lnTo>
                    <a:pt x="1301" y="145"/>
                  </a:lnTo>
                  <a:lnTo>
                    <a:pt x="1298" y="141"/>
                  </a:lnTo>
                  <a:lnTo>
                    <a:pt x="1295" y="136"/>
                  </a:lnTo>
                  <a:lnTo>
                    <a:pt x="1293" y="131"/>
                  </a:lnTo>
                  <a:lnTo>
                    <a:pt x="1292" y="125"/>
                  </a:lnTo>
                  <a:lnTo>
                    <a:pt x="1384" y="125"/>
                  </a:lnTo>
                  <a:close/>
                  <a:moveTo>
                    <a:pt x="1292" y="98"/>
                  </a:moveTo>
                  <a:lnTo>
                    <a:pt x="1293" y="95"/>
                  </a:lnTo>
                  <a:lnTo>
                    <a:pt x="1294" y="93"/>
                  </a:lnTo>
                  <a:lnTo>
                    <a:pt x="1296" y="88"/>
                  </a:lnTo>
                  <a:lnTo>
                    <a:pt x="1298" y="84"/>
                  </a:lnTo>
                  <a:lnTo>
                    <a:pt x="1302" y="81"/>
                  </a:lnTo>
                  <a:lnTo>
                    <a:pt x="1305" y="78"/>
                  </a:lnTo>
                  <a:lnTo>
                    <a:pt x="1310" y="76"/>
                  </a:lnTo>
                  <a:lnTo>
                    <a:pt x="1314" y="75"/>
                  </a:lnTo>
                  <a:lnTo>
                    <a:pt x="1320" y="75"/>
                  </a:lnTo>
                  <a:lnTo>
                    <a:pt x="1325" y="75"/>
                  </a:lnTo>
                  <a:lnTo>
                    <a:pt x="1330" y="76"/>
                  </a:lnTo>
                  <a:lnTo>
                    <a:pt x="1334" y="78"/>
                  </a:lnTo>
                  <a:lnTo>
                    <a:pt x="1337" y="81"/>
                  </a:lnTo>
                  <a:lnTo>
                    <a:pt x="1340" y="84"/>
                  </a:lnTo>
                  <a:lnTo>
                    <a:pt x="1342" y="88"/>
                  </a:lnTo>
                  <a:lnTo>
                    <a:pt x="1343" y="90"/>
                  </a:lnTo>
                  <a:lnTo>
                    <a:pt x="1344" y="93"/>
                  </a:lnTo>
                  <a:lnTo>
                    <a:pt x="1345" y="98"/>
                  </a:lnTo>
                  <a:lnTo>
                    <a:pt x="1292" y="98"/>
                  </a:lnTo>
                  <a:close/>
                  <a:moveTo>
                    <a:pt x="1411" y="49"/>
                  </a:moveTo>
                  <a:lnTo>
                    <a:pt x="1411" y="178"/>
                  </a:lnTo>
                  <a:lnTo>
                    <a:pt x="1449" y="178"/>
                  </a:lnTo>
                  <a:lnTo>
                    <a:pt x="1449" y="142"/>
                  </a:lnTo>
                  <a:lnTo>
                    <a:pt x="1449" y="125"/>
                  </a:lnTo>
                  <a:lnTo>
                    <a:pt x="1450" y="113"/>
                  </a:lnTo>
                  <a:lnTo>
                    <a:pt x="1452" y="103"/>
                  </a:lnTo>
                  <a:lnTo>
                    <a:pt x="1454" y="96"/>
                  </a:lnTo>
                  <a:lnTo>
                    <a:pt x="1456" y="93"/>
                  </a:lnTo>
                  <a:lnTo>
                    <a:pt x="1458" y="90"/>
                  </a:lnTo>
                  <a:lnTo>
                    <a:pt x="1461" y="87"/>
                  </a:lnTo>
                  <a:lnTo>
                    <a:pt x="1465" y="85"/>
                  </a:lnTo>
                  <a:lnTo>
                    <a:pt x="1468" y="83"/>
                  </a:lnTo>
                  <a:lnTo>
                    <a:pt x="1473" y="82"/>
                  </a:lnTo>
                  <a:lnTo>
                    <a:pt x="1477" y="81"/>
                  </a:lnTo>
                  <a:lnTo>
                    <a:pt x="1482" y="81"/>
                  </a:lnTo>
                  <a:lnTo>
                    <a:pt x="1492" y="82"/>
                  </a:lnTo>
                  <a:lnTo>
                    <a:pt x="1492" y="46"/>
                  </a:lnTo>
                  <a:lnTo>
                    <a:pt x="1482" y="46"/>
                  </a:lnTo>
                  <a:lnTo>
                    <a:pt x="1474" y="47"/>
                  </a:lnTo>
                  <a:lnTo>
                    <a:pt x="1467" y="48"/>
                  </a:lnTo>
                  <a:lnTo>
                    <a:pt x="1464" y="50"/>
                  </a:lnTo>
                  <a:lnTo>
                    <a:pt x="1462" y="51"/>
                  </a:lnTo>
                  <a:lnTo>
                    <a:pt x="1457" y="55"/>
                  </a:lnTo>
                  <a:lnTo>
                    <a:pt x="1455" y="57"/>
                  </a:lnTo>
                  <a:lnTo>
                    <a:pt x="1453" y="59"/>
                  </a:lnTo>
                  <a:lnTo>
                    <a:pt x="1450" y="65"/>
                  </a:lnTo>
                  <a:lnTo>
                    <a:pt x="1447" y="72"/>
                  </a:lnTo>
                  <a:lnTo>
                    <a:pt x="1448" y="49"/>
                  </a:lnTo>
                  <a:lnTo>
                    <a:pt x="1411" y="49"/>
                  </a:lnTo>
                  <a:close/>
                  <a:moveTo>
                    <a:pt x="1624" y="88"/>
                  </a:moveTo>
                  <a:lnTo>
                    <a:pt x="1623" y="83"/>
                  </a:lnTo>
                  <a:lnTo>
                    <a:pt x="1622" y="78"/>
                  </a:lnTo>
                  <a:lnTo>
                    <a:pt x="1620" y="74"/>
                  </a:lnTo>
                  <a:lnTo>
                    <a:pt x="1618" y="70"/>
                  </a:lnTo>
                  <a:lnTo>
                    <a:pt x="1616" y="66"/>
                  </a:lnTo>
                  <a:lnTo>
                    <a:pt x="1613" y="63"/>
                  </a:lnTo>
                  <a:lnTo>
                    <a:pt x="1610" y="59"/>
                  </a:lnTo>
                  <a:lnTo>
                    <a:pt x="1607" y="57"/>
                  </a:lnTo>
                  <a:lnTo>
                    <a:pt x="1599" y="52"/>
                  </a:lnTo>
                  <a:lnTo>
                    <a:pt x="1589" y="48"/>
                  </a:lnTo>
                  <a:lnTo>
                    <a:pt x="1584" y="47"/>
                  </a:lnTo>
                  <a:lnTo>
                    <a:pt x="1579" y="46"/>
                  </a:lnTo>
                  <a:lnTo>
                    <a:pt x="1567" y="46"/>
                  </a:lnTo>
                  <a:lnTo>
                    <a:pt x="1555" y="46"/>
                  </a:lnTo>
                  <a:lnTo>
                    <a:pt x="1549" y="47"/>
                  </a:lnTo>
                  <a:lnTo>
                    <a:pt x="1544" y="49"/>
                  </a:lnTo>
                  <a:lnTo>
                    <a:pt x="1539" y="50"/>
                  </a:lnTo>
                  <a:lnTo>
                    <a:pt x="1535" y="52"/>
                  </a:lnTo>
                  <a:lnTo>
                    <a:pt x="1527" y="57"/>
                  </a:lnTo>
                  <a:lnTo>
                    <a:pt x="1523" y="60"/>
                  </a:lnTo>
                  <a:lnTo>
                    <a:pt x="1520" y="63"/>
                  </a:lnTo>
                  <a:lnTo>
                    <a:pt x="1518" y="66"/>
                  </a:lnTo>
                  <a:lnTo>
                    <a:pt x="1516" y="70"/>
                  </a:lnTo>
                  <a:lnTo>
                    <a:pt x="1514" y="74"/>
                  </a:lnTo>
                  <a:lnTo>
                    <a:pt x="1513" y="78"/>
                  </a:lnTo>
                  <a:lnTo>
                    <a:pt x="1512" y="83"/>
                  </a:lnTo>
                  <a:lnTo>
                    <a:pt x="1512" y="87"/>
                  </a:lnTo>
                  <a:lnTo>
                    <a:pt x="1513" y="95"/>
                  </a:lnTo>
                  <a:lnTo>
                    <a:pt x="1513" y="98"/>
                  </a:lnTo>
                  <a:lnTo>
                    <a:pt x="1514" y="101"/>
                  </a:lnTo>
                  <a:lnTo>
                    <a:pt x="1517" y="107"/>
                  </a:lnTo>
                  <a:lnTo>
                    <a:pt x="1521" y="111"/>
                  </a:lnTo>
                  <a:lnTo>
                    <a:pt x="1526" y="115"/>
                  </a:lnTo>
                  <a:lnTo>
                    <a:pt x="1533" y="119"/>
                  </a:lnTo>
                  <a:lnTo>
                    <a:pt x="1541" y="122"/>
                  </a:lnTo>
                  <a:lnTo>
                    <a:pt x="1551" y="124"/>
                  </a:lnTo>
                  <a:lnTo>
                    <a:pt x="1575" y="130"/>
                  </a:lnTo>
                  <a:lnTo>
                    <a:pt x="1581" y="132"/>
                  </a:lnTo>
                  <a:lnTo>
                    <a:pt x="1586" y="134"/>
                  </a:lnTo>
                  <a:lnTo>
                    <a:pt x="1587" y="136"/>
                  </a:lnTo>
                  <a:lnTo>
                    <a:pt x="1588" y="138"/>
                  </a:lnTo>
                  <a:lnTo>
                    <a:pt x="1589" y="139"/>
                  </a:lnTo>
                  <a:lnTo>
                    <a:pt x="1589" y="142"/>
                  </a:lnTo>
                  <a:lnTo>
                    <a:pt x="1589" y="144"/>
                  </a:lnTo>
                  <a:lnTo>
                    <a:pt x="1588" y="147"/>
                  </a:lnTo>
                  <a:lnTo>
                    <a:pt x="1586" y="149"/>
                  </a:lnTo>
                  <a:lnTo>
                    <a:pt x="1584" y="151"/>
                  </a:lnTo>
                  <a:lnTo>
                    <a:pt x="1581" y="152"/>
                  </a:lnTo>
                  <a:lnTo>
                    <a:pt x="1577" y="153"/>
                  </a:lnTo>
                  <a:lnTo>
                    <a:pt x="1574" y="154"/>
                  </a:lnTo>
                  <a:lnTo>
                    <a:pt x="1569" y="154"/>
                  </a:lnTo>
                  <a:lnTo>
                    <a:pt x="1564" y="154"/>
                  </a:lnTo>
                  <a:lnTo>
                    <a:pt x="1559" y="153"/>
                  </a:lnTo>
                  <a:lnTo>
                    <a:pt x="1557" y="152"/>
                  </a:lnTo>
                  <a:lnTo>
                    <a:pt x="1555" y="152"/>
                  </a:lnTo>
                  <a:lnTo>
                    <a:pt x="1552" y="150"/>
                  </a:lnTo>
                  <a:lnTo>
                    <a:pt x="1549" y="147"/>
                  </a:lnTo>
                  <a:lnTo>
                    <a:pt x="1547" y="144"/>
                  </a:lnTo>
                  <a:lnTo>
                    <a:pt x="1545" y="140"/>
                  </a:lnTo>
                  <a:lnTo>
                    <a:pt x="1544" y="136"/>
                  </a:lnTo>
                  <a:lnTo>
                    <a:pt x="1509" y="136"/>
                  </a:lnTo>
                  <a:lnTo>
                    <a:pt x="1509" y="141"/>
                  </a:lnTo>
                  <a:lnTo>
                    <a:pt x="1510" y="146"/>
                  </a:lnTo>
                  <a:lnTo>
                    <a:pt x="1512" y="151"/>
                  </a:lnTo>
                  <a:lnTo>
                    <a:pt x="1514" y="155"/>
                  </a:lnTo>
                  <a:lnTo>
                    <a:pt x="1516" y="159"/>
                  </a:lnTo>
                  <a:lnTo>
                    <a:pt x="1519" y="163"/>
                  </a:lnTo>
                  <a:lnTo>
                    <a:pt x="1522" y="167"/>
                  </a:lnTo>
                  <a:lnTo>
                    <a:pt x="1526" y="170"/>
                  </a:lnTo>
                  <a:lnTo>
                    <a:pt x="1530" y="172"/>
                  </a:lnTo>
                  <a:lnTo>
                    <a:pt x="1534" y="175"/>
                  </a:lnTo>
                  <a:lnTo>
                    <a:pt x="1539" y="177"/>
                  </a:lnTo>
                  <a:lnTo>
                    <a:pt x="1544" y="179"/>
                  </a:lnTo>
                  <a:lnTo>
                    <a:pt x="1550" y="180"/>
                  </a:lnTo>
                  <a:lnTo>
                    <a:pt x="1556" y="181"/>
                  </a:lnTo>
                  <a:lnTo>
                    <a:pt x="1562" y="181"/>
                  </a:lnTo>
                  <a:lnTo>
                    <a:pt x="1569" y="182"/>
                  </a:lnTo>
                  <a:lnTo>
                    <a:pt x="1575" y="181"/>
                  </a:lnTo>
                  <a:lnTo>
                    <a:pt x="1581" y="181"/>
                  </a:lnTo>
                  <a:lnTo>
                    <a:pt x="1587" y="180"/>
                  </a:lnTo>
                  <a:lnTo>
                    <a:pt x="1593" y="179"/>
                  </a:lnTo>
                  <a:lnTo>
                    <a:pt x="1598" y="177"/>
                  </a:lnTo>
                  <a:lnTo>
                    <a:pt x="1603" y="175"/>
                  </a:lnTo>
                  <a:lnTo>
                    <a:pt x="1611" y="170"/>
                  </a:lnTo>
                  <a:lnTo>
                    <a:pt x="1615" y="167"/>
                  </a:lnTo>
                  <a:lnTo>
                    <a:pt x="1618" y="163"/>
                  </a:lnTo>
                  <a:lnTo>
                    <a:pt x="1620" y="160"/>
                  </a:lnTo>
                  <a:lnTo>
                    <a:pt x="1623" y="156"/>
                  </a:lnTo>
                  <a:lnTo>
                    <a:pt x="1624" y="151"/>
                  </a:lnTo>
                  <a:lnTo>
                    <a:pt x="1626" y="147"/>
                  </a:lnTo>
                  <a:lnTo>
                    <a:pt x="1626" y="142"/>
                  </a:lnTo>
                  <a:lnTo>
                    <a:pt x="1627" y="137"/>
                  </a:lnTo>
                  <a:lnTo>
                    <a:pt x="1626" y="133"/>
                  </a:lnTo>
                  <a:lnTo>
                    <a:pt x="1626" y="130"/>
                  </a:lnTo>
                  <a:lnTo>
                    <a:pt x="1624" y="123"/>
                  </a:lnTo>
                  <a:lnTo>
                    <a:pt x="1623" y="119"/>
                  </a:lnTo>
                  <a:lnTo>
                    <a:pt x="1621" y="116"/>
                  </a:lnTo>
                  <a:lnTo>
                    <a:pt x="1617" y="111"/>
                  </a:lnTo>
                  <a:lnTo>
                    <a:pt x="1612" y="107"/>
                  </a:lnTo>
                  <a:lnTo>
                    <a:pt x="1609" y="106"/>
                  </a:lnTo>
                  <a:lnTo>
                    <a:pt x="1606" y="104"/>
                  </a:lnTo>
                  <a:lnTo>
                    <a:pt x="1598" y="101"/>
                  </a:lnTo>
                  <a:lnTo>
                    <a:pt x="1588" y="99"/>
                  </a:lnTo>
                  <a:lnTo>
                    <a:pt x="1564" y="94"/>
                  </a:lnTo>
                  <a:lnTo>
                    <a:pt x="1556" y="92"/>
                  </a:lnTo>
                  <a:lnTo>
                    <a:pt x="1554" y="91"/>
                  </a:lnTo>
                  <a:lnTo>
                    <a:pt x="1551" y="90"/>
                  </a:lnTo>
                  <a:lnTo>
                    <a:pt x="1550" y="88"/>
                  </a:lnTo>
                  <a:lnTo>
                    <a:pt x="1549" y="87"/>
                  </a:lnTo>
                  <a:lnTo>
                    <a:pt x="1548" y="86"/>
                  </a:lnTo>
                  <a:lnTo>
                    <a:pt x="1548" y="84"/>
                  </a:lnTo>
                  <a:lnTo>
                    <a:pt x="1548" y="82"/>
                  </a:lnTo>
                  <a:lnTo>
                    <a:pt x="1549" y="80"/>
                  </a:lnTo>
                  <a:lnTo>
                    <a:pt x="1551" y="78"/>
                  </a:lnTo>
                  <a:lnTo>
                    <a:pt x="1553" y="76"/>
                  </a:lnTo>
                  <a:lnTo>
                    <a:pt x="1556" y="75"/>
                  </a:lnTo>
                  <a:lnTo>
                    <a:pt x="1559" y="74"/>
                  </a:lnTo>
                  <a:lnTo>
                    <a:pt x="1562" y="73"/>
                  </a:lnTo>
                  <a:lnTo>
                    <a:pt x="1566" y="73"/>
                  </a:lnTo>
                  <a:lnTo>
                    <a:pt x="1571" y="73"/>
                  </a:lnTo>
                  <a:lnTo>
                    <a:pt x="1575" y="74"/>
                  </a:lnTo>
                  <a:lnTo>
                    <a:pt x="1578" y="75"/>
                  </a:lnTo>
                  <a:lnTo>
                    <a:pt x="1581" y="77"/>
                  </a:lnTo>
                  <a:lnTo>
                    <a:pt x="1584" y="79"/>
                  </a:lnTo>
                  <a:lnTo>
                    <a:pt x="1586" y="82"/>
                  </a:lnTo>
                  <a:lnTo>
                    <a:pt x="1587" y="85"/>
                  </a:lnTo>
                  <a:lnTo>
                    <a:pt x="1588" y="88"/>
                  </a:lnTo>
                  <a:lnTo>
                    <a:pt x="1624" y="88"/>
                  </a:lnTo>
                  <a:close/>
                  <a:moveTo>
                    <a:pt x="1689" y="49"/>
                  </a:moveTo>
                  <a:lnTo>
                    <a:pt x="1651" y="49"/>
                  </a:lnTo>
                  <a:lnTo>
                    <a:pt x="1651" y="178"/>
                  </a:lnTo>
                  <a:lnTo>
                    <a:pt x="1689" y="178"/>
                  </a:lnTo>
                  <a:lnTo>
                    <a:pt x="1689" y="49"/>
                  </a:lnTo>
                  <a:close/>
                  <a:moveTo>
                    <a:pt x="1689" y="0"/>
                  </a:moveTo>
                  <a:lnTo>
                    <a:pt x="1651" y="0"/>
                  </a:lnTo>
                  <a:lnTo>
                    <a:pt x="1651" y="31"/>
                  </a:lnTo>
                  <a:lnTo>
                    <a:pt x="1689" y="31"/>
                  </a:lnTo>
                  <a:lnTo>
                    <a:pt x="1689" y="0"/>
                  </a:lnTo>
                  <a:close/>
                  <a:moveTo>
                    <a:pt x="1794" y="51"/>
                  </a:moveTo>
                  <a:lnTo>
                    <a:pt x="1771" y="51"/>
                  </a:lnTo>
                  <a:lnTo>
                    <a:pt x="1771" y="10"/>
                  </a:lnTo>
                  <a:lnTo>
                    <a:pt x="1733" y="10"/>
                  </a:lnTo>
                  <a:lnTo>
                    <a:pt x="1733" y="51"/>
                  </a:lnTo>
                  <a:lnTo>
                    <a:pt x="1715" y="51"/>
                  </a:lnTo>
                  <a:lnTo>
                    <a:pt x="1715" y="77"/>
                  </a:lnTo>
                  <a:lnTo>
                    <a:pt x="1733" y="77"/>
                  </a:lnTo>
                  <a:lnTo>
                    <a:pt x="1733" y="136"/>
                  </a:lnTo>
                  <a:lnTo>
                    <a:pt x="1733" y="149"/>
                  </a:lnTo>
                  <a:lnTo>
                    <a:pt x="1734" y="154"/>
                  </a:lnTo>
                  <a:lnTo>
                    <a:pt x="1735" y="158"/>
                  </a:lnTo>
                  <a:lnTo>
                    <a:pt x="1736" y="161"/>
                  </a:lnTo>
                  <a:lnTo>
                    <a:pt x="1737" y="164"/>
                  </a:lnTo>
                  <a:lnTo>
                    <a:pt x="1739" y="167"/>
                  </a:lnTo>
                  <a:lnTo>
                    <a:pt x="1741" y="170"/>
                  </a:lnTo>
                  <a:lnTo>
                    <a:pt x="1745" y="173"/>
                  </a:lnTo>
                  <a:lnTo>
                    <a:pt x="1752" y="176"/>
                  </a:lnTo>
                  <a:lnTo>
                    <a:pt x="1756" y="177"/>
                  </a:lnTo>
                  <a:lnTo>
                    <a:pt x="1760" y="178"/>
                  </a:lnTo>
                  <a:lnTo>
                    <a:pt x="1771" y="178"/>
                  </a:lnTo>
                  <a:lnTo>
                    <a:pt x="1794" y="178"/>
                  </a:lnTo>
                  <a:lnTo>
                    <a:pt x="1794" y="150"/>
                  </a:lnTo>
                  <a:lnTo>
                    <a:pt x="1781" y="150"/>
                  </a:lnTo>
                  <a:lnTo>
                    <a:pt x="1778" y="149"/>
                  </a:lnTo>
                  <a:lnTo>
                    <a:pt x="1775" y="149"/>
                  </a:lnTo>
                  <a:lnTo>
                    <a:pt x="1774" y="148"/>
                  </a:lnTo>
                  <a:lnTo>
                    <a:pt x="1772" y="146"/>
                  </a:lnTo>
                  <a:lnTo>
                    <a:pt x="1772" y="144"/>
                  </a:lnTo>
                  <a:lnTo>
                    <a:pt x="1771" y="140"/>
                  </a:lnTo>
                  <a:lnTo>
                    <a:pt x="1771" y="128"/>
                  </a:lnTo>
                  <a:lnTo>
                    <a:pt x="1771" y="77"/>
                  </a:lnTo>
                  <a:lnTo>
                    <a:pt x="1794" y="77"/>
                  </a:lnTo>
                  <a:lnTo>
                    <a:pt x="1794" y="51"/>
                  </a:lnTo>
                  <a:close/>
                  <a:moveTo>
                    <a:pt x="1903" y="49"/>
                  </a:moveTo>
                  <a:lnTo>
                    <a:pt x="1887" y="107"/>
                  </a:lnTo>
                  <a:lnTo>
                    <a:pt x="1883" y="123"/>
                  </a:lnTo>
                  <a:lnTo>
                    <a:pt x="1880" y="136"/>
                  </a:lnTo>
                  <a:lnTo>
                    <a:pt x="1878" y="131"/>
                  </a:lnTo>
                  <a:lnTo>
                    <a:pt x="1872" y="108"/>
                  </a:lnTo>
                  <a:lnTo>
                    <a:pt x="1853" y="49"/>
                  </a:lnTo>
                  <a:lnTo>
                    <a:pt x="1812" y="49"/>
                  </a:lnTo>
                  <a:lnTo>
                    <a:pt x="1855" y="158"/>
                  </a:lnTo>
                  <a:lnTo>
                    <a:pt x="1857" y="164"/>
                  </a:lnTo>
                  <a:lnTo>
                    <a:pt x="1859" y="168"/>
                  </a:lnTo>
                  <a:lnTo>
                    <a:pt x="1859" y="171"/>
                  </a:lnTo>
                  <a:lnTo>
                    <a:pt x="1859" y="174"/>
                  </a:lnTo>
                  <a:lnTo>
                    <a:pt x="1859" y="178"/>
                  </a:lnTo>
                  <a:lnTo>
                    <a:pt x="1858" y="181"/>
                  </a:lnTo>
                  <a:lnTo>
                    <a:pt x="1857" y="184"/>
                  </a:lnTo>
                  <a:lnTo>
                    <a:pt x="1855" y="186"/>
                  </a:lnTo>
                  <a:lnTo>
                    <a:pt x="1852" y="188"/>
                  </a:lnTo>
                  <a:lnTo>
                    <a:pt x="1848" y="189"/>
                  </a:lnTo>
                  <a:lnTo>
                    <a:pt x="1844" y="190"/>
                  </a:lnTo>
                  <a:lnTo>
                    <a:pt x="1840" y="190"/>
                  </a:lnTo>
                  <a:lnTo>
                    <a:pt x="1829" y="190"/>
                  </a:lnTo>
                  <a:lnTo>
                    <a:pt x="1829" y="219"/>
                  </a:lnTo>
                  <a:lnTo>
                    <a:pt x="1851" y="219"/>
                  </a:lnTo>
                  <a:lnTo>
                    <a:pt x="1861" y="219"/>
                  </a:lnTo>
                  <a:lnTo>
                    <a:pt x="1869" y="218"/>
                  </a:lnTo>
                  <a:lnTo>
                    <a:pt x="1872" y="217"/>
                  </a:lnTo>
                  <a:lnTo>
                    <a:pt x="1875" y="215"/>
                  </a:lnTo>
                  <a:lnTo>
                    <a:pt x="1878" y="214"/>
                  </a:lnTo>
                  <a:lnTo>
                    <a:pt x="1881" y="212"/>
                  </a:lnTo>
                  <a:lnTo>
                    <a:pt x="1883" y="210"/>
                  </a:lnTo>
                  <a:lnTo>
                    <a:pt x="1885" y="207"/>
                  </a:lnTo>
                  <a:lnTo>
                    <a:pt x="1889" y="200"/>
                  </a:lnTo>
                  <a:lnTo>
                    <a:pt x="1893" y="191"/>
                  </a:lnTo>
                  <a:lnTo>
                    <a:pt x="1898" y="179"/>
                  </a:lnTo>
                  <a:lnTo>
                    <a:pt x="1943" y="49"/>
                  </a:lnTo>
                  <a:lnTo>
                    <a:pt x="1903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 userDrawn="1"/>
          </p:nvSpPr>
          <p:spPr bwMode="auto">
            <a:xfrm>
              <a:off x="6081713" y="1270000"/>
              <a:ext cx="5127625" cy="349250"/>
            </a:xfrm>
            <a:custGeom>
              <a:avLst/>
              <a:gdLst>
                <a:gd name="T0" fmla="*/ 115 w 3230"/>
                <a:gd name="T1" fmla="*/ 10 h 220"/>
                <a:gd name="T2" fmla="*/ 92 w 3230"/>
                <a:gd name="T3" fmla="*/ 75 h 220"/>
                <a:gd name="T4" fmla="*/ 220 w 3230"/>
                <a:gd name="T5" fmla="*/ 49 h 220"/>
                <a:gd name="T6" fmla="*/ 262 w 3230"/>
                <a:gd name="T7" fmla="*/ 122 h 220"/>
                <a:gd name="T8" fmla="*/ 393 w 3230"/>
                <a:gd name="T9" fmla="*/ 143 h 220"/>
                <a:gd name="T10" fmla="*/ 348 w 3230"/>
                <a:gd name="T11" fmla="*/ 82 h 220"/>
                <a:gd name="T12" fmla="*/ 300 w 3230"/>
                <a:gd name="T13" fmla="*/ 123 h 220"/>
                <a:gd name="T14" fmla="*/ 473 w 3230"/>
                <a:gd name="T15" fmla="*/ 0 h 220"/>
                <a:gd name="T16" fmla="*/ 636 w 3230"/>
                <a:gd name="T17" fmla="*/ 103 h 220"/>
                <a:gd name="T18" fmla="*/ 511 w 3230"/>
                <a:gd name="T19" fmla="*/ 94 h 220"/>
                <a:gd name="T20" fmla="*/ 621 w 3230"/>
                <a:gd name="T21" fmla="*/ 166 h 220"/>
                <a:gd name="T22" fmla="*/ 548 w 3230"/>
                <a:gd name="T23" fmla="*/ 94 h 220"/>
                <a:gd name="T24" fmla="*/ 734 w 3230"/>
                <a:gd name="T25" fmla="*/ 47 h 220"/>
                <a:gd name="T26" fmla="*/ 725 w 3230"/>
                <a:gd name="T27" fmla="*/ 131 h 220"/>
                <a:gd name="T28" fmla="*/ 664 w 3230"/>
                <a:gd name="T29" fmla="*/ 156 h 220"/>
                <a:gd name="T30" fmla="*/ 777 w 3230"/>
                <a:gd name="T31" fmla="*/ 138 h 220"/>
                <a:gd name="T32" fmla="*/ 716 w 3230"/>
                <a:gd name="T33" fmla="*/ 73 h 220"/>
                <a:gd name="T34" fmla="*/ 816 w 3230"/>
                <a:gd name="T35" fmla="*/ 57 h 220"/>
                <a:gd name="T36" fmla="*/ 875 w 3230"/>
                <a:gd name="T37" fmla="*/ 150 h 220"/>
                <a:gd name="T38" fmla="*/ 839 w 3230"/>
                <a:gd name="T39" fmla="*/ 181 h 220"/>
                <a:gd name="T40" fmla="*/ 896 w 3230"/>
                <a:gd name="T41" fmla="*/ 105 h 220"/>
                <a:gd name="T42" fmla="*/ 913 w 3230"/>
                <a:gd name="T43" fmla="*/ 89 h 220"/>
                <a:gd name="T44" fmla="*/ 1012 w 3230"/>
                <a:gd name="T45" fmla="*/ 115 h 220"/>
                <a:gd name="T46" fmla="*/ 1141 w 3230"/>
                <a:gd name="T47" fmla="*/ 149 h 220"/>
                <a:gd name="T48" fmla="*/ 1096 w 3230"/>
                <a:gd name="T49" fmla="*/ 80 h 220"/>
                <a:gd name="T50" fmla="*/ 1052 w 3230"/>
                <a:gd name="T51" fmla="*/ 127 h 220"/>
                <a:gd name="T52" fmla="*/ 1236 w 3230"/>
                <a:gd name="T53" fmla="*/ 78 h 220"/>
                <a:gd name="T54" fmla="*/ 1248 w 3230"/>
                <a:gd name="T55" fmla="*/ 46 h 220"/>
                <a:gd name="T56" fmla="*/ 1404 w 3230"/>
                <a:gd name="T57" fmla="*/ 86 h 220"/>
                <a:gd name="T58" fmla="*/ 1333 w 3230"/>
                <a:gd name="T59" fmla="*/ 172 h 220"/>
                <a:gd name="T60" fmla="*/ 1435 w 3230"/>
                <a:gd name="T61" fmla="*/ 66 h 220"/>
                <a:gd name="T62" fmla="*/ 1402 w 3230"/>
                <a:gd name="T63" fmla="*/ 141 h 220"/>
                <a:gd name="T64" fmla="*/ 1516 w 3230"/>
                <a:gd name="T65" fmla="*/ 0 h 220"/>
                <a:gd name="T66" fmla="*/ 1773 w 3230"/>
                <a:gd name="T67" fmla="*/ 61 h 220"/>
                <a:gd name="T68" fmla="*/ 1724 w 3230"/>
                <a:gd name="T69" fmla="*/ 48 h 220"/>
                <a:gd name="T70" fmla="*/ 1925 w 3230"/>
                <a:gd name="T71" fmla="*/ 93 h 220"/>
                <a:gd name="T72" fmla="*/ 1800 w 3230"/>
                <a:gd name="T73" fmla="*/ 100 h 220"/>
                <a:gd name="T74" fmla="*/ 1916 w 3230"/>
                <a:gd name="T75" fmla="*/ 162 h 220"/>
                <a:gd name="T76" fmla="*/ 1839 w 3230"/>
                <a:gd name="T77" fmla="*/ 94 h 220"/>
                <a:gd name="T78" fmla="*/ 2022 w 3230"/>
                <a:gd name="T79" fmla="*/ 179 h 220"/>
                <a:gd name="T80" fmla="*/ 2092 w 3230"/>
                <a:gd name="T81" fmla="*/ 70 h 220"/>
                <a:gd name="T82" fmla="*/ 2175 w 3230"/>
                <a:gd name="T83" fmla="*/ 176 h 220"/>
                <a:gd name="T84" fmla="*/ 2116 w 3230"/>
                <a:gd name="T85" fmla="*/ 126 h 220"/>
                <a:gd name="T86" fmla="*/ 2373 w 3230"/>
                <a:gd name="T87" fmla="*/ 46 h 220"/>
                <a:gd name="T88" fmla="*/ 2340 w 3230"/>
                <a:gd name="T89" fmla="*/ 175 h 220"/>
                <a:gd name="T90" fmla="*/ 2434 w 3230"/>
                <a:gd name="T91" fmla="*/ 81 h 220"/>
                <a:gd name="T92" fmla="*/ 2399 w 3230"/>
                <a:gd name="T93" fmla="*/ 138 h 220"/>
                <a:gd name="T94" fmla="*/ 2361 w 3230"/>
                <a:gd name="T95" fmla="*/ 79 h 220"/>
                <a:gd name="T96" fmla="*/ 2598 w 3230"/>
                <a:gd name="T97" fmla="*/ 142 h 220"/>
                <a:gd name="T98" fmla="*/ 2513 w 3230"/>
                <a:gd name="T99" fmla="*/ 60 h 220"/>
                <a:gd name="T100" fmla="*/ 2531 w 3230"/>
                <a:gd name="T101" fmla="*/ 151 h 220"/>
                <a:gd name="T102" fmla="*/ 2671 w 3230"/>
                <a:gd name="T103" fmla="*/ 95 h 220"/>
                <a:gd name="T104" fmla="*/ 2753 w 3230"/>
                <a:gd name="T105" fmla="*/ 83 h 220"/>
                <a:gd name="T106" fmla="*/ 2794 w 3230"/>
                <a:gd name="T107" fmla="*/ 48 h 220"/>
                <a:gd name="T108" fmla="*/ 2673 w 3230"/>
                <a:gd name="T109" fmla="*/ 60 h 220"/>
                <a:gd name="T110" fmla="*/ 2880 w 3230"/>
                <a:gd name="T111" fmla="*/ 57 h 220"/>
                <a:gd name="T112" fmla="*/ 2929 w 3230"/>
                <a:gd name="T113" fmla="*/ 182 h 220"/>
                <a:gd name="T114" fmla="*/ 2896 w 3230"/>
                <a:gd name="T115" fmla="*/ 142 h 220"/>
                <a:gd name="T116" fmla="*/ 3049 w 3230"/>
                <a:gd name="T117" fmla="*/ 179 h 220"/>
                <a:gd name="T118" fmla="*/ 3124 w 3230"/>
                <a:gd name="T119" fmla="*/ 70 h 220"/>
                <a:gd name="T120" fmla="*/ 3169 w 3230"/>
                <a:gd name="T121" fmla="*/ 7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230" h="220">
                  <a:moveTo>
                    <a:pt x="41" y="119"/>
                  </a:moveTo>
                  <a:lnTo>
                    <a:pt x="78" y="119"/>
                  </a:lnTo>
                  <a:lnTo>
                    <a:pt x="86" y="118"/>
                  </a:lnTo>
                  <a:lnTo>
                    <a:pt x="92" y="118"/>
                  </a:lnTo>
                  <a:lnTo>
                    <a:pt x="99" y="116"/>
                  </a:lnTo>
                  <a:lnTo>
                    <a:pt x="104" y="115"/>
                  </a:lnTo>
                  <a:lnTo>
                    <a:pt x="110" y="112"/>
                  </a:lnTo>
                  <a:lnTo>
                    <a:pt x="114" y="110"/>
                  </a:lnTo>
                  <a:lnTo>
                    <a:pt x="119" y="106"/>
                  </a:lnTo>
                  <a:lnTo>
                    <a:pt x="123" y="102"/>
                  </a:lnTo>
                  <a:lnTo>
                    <a:pt x="127" y="98"/>
                  </a:lnTo>
                  <a:lnTo>
                    <a:pt x="130" y="94"/>
                  </a:lnTo>
                  <a:lnTo>
                    <a:pt x="132" y="89"/>
                  </a:lnTo>
                  <a:lnTo>
                    <a:pt x="134" y="83"/>
                  </a:lnTo>
                  <a:lnTo>
                    <a:pt x="136" y="78"/>
                  </a:lnTo>
                  <a:lnTo>
                    <a:pt x="137" y="72"/>
                  </a:lnTo>
                  <a:lnTo>
                    <a:pt x="138" y="66"/>
                  </a:lnTo>
                  <a:lnTo>
                    <a:pt x="138" y="60"/>
                  </a:lnTo>
                  <a:lnTo>
                    <a:pt x="138" y="53"/>
                  </a:lnTo>
                  <a:lnTo>
                    <a:pt x="137" y="46"/>
                  </a:lnTo>
                  <a:lnTo>
                    <a:pt x="135" y="40"/>
                  </a:lnTo>
                  <a:lnTo>
                    <a:pt x="133" y="34"/>
                  </a:lnTo>
                  <a:lnTo>
                    <a:pt x="130" y="28"/>
                  </a:lnTo>
                  <a:lnTo>
                    <a:pt x="127" y="23"/>
                  </a:lnTo>
                  <a:lnTo>
                    <a:pt x="123" y="18"/>
                  </a:lnTo>
                  <a:lnTo>
                    <a:pt x="119" y="14"/>
                  </a:lnTo>
                  <a:lnTo>
                    <a:pt x="115" y="10"/>
                  </a:lnTo>
                  <a:lnTo>
                    <a:pt x="110" y="7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99" y="3"/>
                  </a:lnTo>
                  <a:lnTo>
                    <a:pt x="93" y="2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0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41" y="179"/>
                  </a:lnTo>
                  <a:lnTo>
                    <a:pt x="41" y="119"/>
                  </a:lnTo>
                  <a:close/>
                  <a:moveTo>
                    <a:pt x="41" y="83"/>
                  </a:moveTo>
                  <a:lnTo>
                    <a:pt x="41" y="34"/>
                  </a:lnTo>
                  <a:lnTo>
                    <a:pt x="72" y="34"/>
                  </a:lnTo>
                  <a:lnTo>
                    <a:pt x="78" y="35"/>
                  </a:lnTo>
                  <a:lnTo>
                    <a:pt x="83" y="36"/>
                  </a:lnTo>
                  <a:lnTo>
                    <a:pt x="87" y="38"/>
                  </a:lnTo>
                  <a:lnTo>
                    <a:pt x="91" y="41"/>
                  </a:lnTo>
                  <a:lnTo>
                    <a:pt x="93" y="44"/>
                  </a:lnTo>
                  <a:lnTo>
                    <a:pt x="96" y="49"/>
                  </a:lnTo>
                  <a:lnTo>
                    <a:pt x="97" y="53"/>
                  </a:lnTo>
                  <a:lnTo>
                    <a:pt x="97" y="59"/>
                  </a:lnTo>
                  <a:lnTo>
                    <a:pt x="97" y="64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92" y="75"/>
                  </a:lnTo>
                  <a:lnTo>
                    <a:pt x="91" y="77"/>
                  </a:lnTo>
                  <a:lnTo>
                    <a:pt x="87" y="80"/>
                  </a:lnTo>
                  <a:lnTo>
                    <a:pt x="83" y="82"/>
                  </a:lnTo>
                  <a:lnTo>
                    <a:pt x="78" y="83"/>
                  </a:lnTo>
                  <a:lnTo>
                    <a:pt x="72" y="83"/>
                  </a:lnTo>
                  <a:lnTo>
                    <a:pt x="41" y="83"/>
                  </a:lnTo>
                  <a:close/>
                  <a:moveTo>
                    <a:pt x="164" y="49"/>
                  </a:moveTo>
                  <a:lnTo>
                    <a:pt x="164" y="179"/>
                  </a:lnTo>
                  <a:lnTo>
                    <a:pt x="202" y="179"/>
                  </a:lnTo>
                  <a:lnTo>
                    <a:pt x="202" y="143"/>
                  </a:lnTo>
                  <a:lnTo>
                    <a:pt x="202" y="127"/>
                  </a:lnTo>
                  <a:lnTo>
                    <a:pt x="203" y="114"/>
                  </a:lnTo>
                  <a:lnTo>
                    <a:pt x="204" y="105"/>
                  </a:lnTo>
                  <a:lnTo>
                    <a:pt x="207" y="98"/>
                  </a:lnTo>
                  <a:lnTo>
                    <a:pt x="209" y="94"/>
                  </a:lnTo>
                  <a:lnTo>
                    <a:pt x="211" y="91"/>
                  </a:lnTo>
                  <a:lnTo>
                    <a:pt x="214" y="88"/>
                  </a:lnTo>
                  <a:lnTo>
                    <a:pt x="217" y="85"/>
                  </a:lnTo>
                  <a:lnTo>
                    <a:pt x="221" y="83"/>
                  </a:lnTo>
                  <a:lnTo>
                    <a:pt x="226" y="82"/>
                  </a:lnTo>
                  <a:lnTo>
                    <a:pt x="230" y="81"/>
                  </a:lnTo>
                  <a:lnTo>
                    <a:pt x="235" y="81"/>
                  </a:lnTo>
                  <a:lnTo>
                    <a:pt x="244" y="82"/>
                  </a:lnTo>
                  <a:lnTo>
                    <a:pt x="244" y="46"/>
                  </a:lnTo>
                  <a:lnTo>
                    <a:pt x="235" y="46"/>
                  </a:lnTo>
                  <a:lnTo>
                    <a:pt x="227" y="47"/>
                  </a:lnTo>
                  <a:lnTo>
                    <a:pt x="220" y="49"/>
                  </a:lnTo>
                  <a:lnTo>
                    <a:pt x="217" y="50"/>
                  </a:lnTo>
                  <a:lnTo>
                    <a:pt x="215" y="51"/>
                  </a:lnTo>
                  <a:lnTo>
                    <a:pt x="210" y="55"/>
                  </a:lnTo>
                  <a:lnTo>
                    <a:pt x="208" y="57"/>
                  </a:lnTo>
                  <a:lnTo>
                    <a:pt x="206" y="59"/>
                  </a:lnTo>
                  <a:lnTo>
                    <a:pt x="203" y="65"/>
                  </a:lnTo>
                  <a:lnTo>
                    <a:pt x="200" y="72"/>
                  </a:lnTo>
                  <a:lnTo>
                    <a:pt x="201" y="49"/>
                  </a:lnTo>
                  <a:lnTo>
                    <a:pt x="164" y="49"/>
                  </a:lnTo>
                  <a:close/>
                  <a:moveTo>
                    <a:pt x="330" y="46"/>
                  </a:moveTo>
                  <a:lnTo>
                    <a:pt x="322" y="46"/>
                  </a:lnTo>
                  <a:lnTo>
                    <a:pt x="315" y="47"/>
                  </a:lnTo>
                  <a:lnTo>
                    <a:pt x="308" y="49"/>
                  </a:lnTo>
                  <a:lnTo>
                    <a:pt x="302" y="51"/>
                  </a:lnTo>
                  <a:lnTo>
                    <a:pt x="296" y="54"/>
                  </a:lnTo>
                  <a:lnTo>
                    <a:pt x="290" y="57"/>
                  </a:lnTo>
                  <a:lnTo>
                    <a:pt x="285" y="61"/>
                  </a:lnTo>
                  <a:lnTo>
                    <a:pt x="280" y="65"/>
                  </a:lnTo>
                  <a:lnTo>
                    <a:pt x="276" y="70"/>
                  </a:lnTo>
                  <a:lnTo>
                    <a:pt x="272" y="75"/>
                  </a:lnTo>
                  <a:lnTo>
                    <a:pt x="269" y="80"/>
                  </a:lnTo>
                  <a:lnTo>
                    <a:pt x="266" y="86"/>
                  </a:lnTo>
                  <a:lnTo>
                    <a:pt x="264" y="94"/>
                  </a:lnTo>
                  <a:lnTo>
                    <a:pt x="263" y="100"/>
                  </a:lnTo>
                  <a:lnTo>
                    <a:pt x="262" y="107"/>
                  </a:lnTo>
                  <a:lnTo>
                    <a:pt x="261" y="115"/>
                  </a:lnTo>
                  <a:lnTo>
                    <a:pt x="262" y="122"/>
                  </a:lnTo>
                  <a:lnTo>
                    <a:pt x="263" y="129"/>
                  </a:lnTo>
                  <a:lnTo>
                    <a:pt x="264" y="136"/>
                  </a:lnTo>
                  <a:lnTo>
                    <a:pt x="266" y="142"/>
                  </a:lnTo>
                  <a:lnTo>
                    <a:pt x="269" y="148"/>
                  </a:lnTo>
                  <a:lnTo>
                    <a:pt x="272" y="154"/>
                  </a:lnTo>
                  <a:lnTo>
                    <a:pt x="276" y="159"/>
                  </a:lnTo>
                  <a:lnTo>
                    <a:pt x="280" y="164"/>
                  </a:lnTo>
                  <a:lnTo>
                    <a:pt x="285" y="168"/>
                  </a:lnTo>
                  <a:lnTo>
                    <a:pt x="290" y="172"/>
                  </a:lnTo>
                  <a:lnTo>
                    <a:pt x="296" y="175"/>
                  </a:lnTo>
                  <a:lnTo>
                    <a:pt x="302" y="178"/>
                  </a:lnTo>
                  <a:lnTo>
                    <a:pt x="308" y="180"/>
                  </a:lnTo>
                  <a:lnTo>
                    <a:pt x="315" y="181"/>
                  </a:lnTo>
                  <a:lnTo>
                    <a:pt x="322" y="182"/>
                  </a:lnTo>
                  <a:lnTo>
                    <a:pt x="330" y="183"/>
                  </a:lnTo>
                  <a:lnTo>
                    <a:pt x="337" y="182"/>
                  </a:lnTo>
                  <a:lnTo>
                    <a:pt x="344" y="181"/>
                  </a:lnTo>
                  <a:lnTo>
                    <a:pt x="351" y="180"/>
                  </a:lnTo>
                  <a:lnTo>
                    <a:pt x="357" y="178"/>
                  </a:lnTo>
                  <a:lnTo>
                    <a:pt x="363" y="175"/>
                  </a:lnTo>
                  <a:lnTo>
                    <a:pt x="369" y="172"/>
                  </a:lnTo>
                  <a:lnTo>
                    <a:pt x="374" y="168"/>
                  </a:lnTo>
                  <a:lnTo>
                    <a:pt x="379" y="164"/>
                  </a:lnTo>
                  <a:lnTo>
                    <a:pt x="383" y="159"/>
                  </a:lnTo>
                  <a:lnTo>
                    <a:pt x="387" y="154"/>
                  </a:lnTo>
                  <a:lnTo>
                    <a:pt x="390" y="149"/>
                  </a:lnTo>
                  <a:lnTo>
                    <a:pt x="393" y="143"/>
                  </a:lnTo>
                  <a:lnTo>
                    <a:pt x="395" y="136"/>
                  </a:lnTo>
                  <a:lnTo>
                    <a:pt x="397" y="130"/>
                  </a:lnTo>
                  <a:lnTo>
                    <a:pt x="398" y="123"/>
                  </a:lnTo>
                  <a:lnTo>
                    <a:pt x="398" y="116"/>
                  </a:lnTo>
                  <a:lnTo>
                    <a:pt x="398" y="108"/>
                  </a:lnTo>
                  <a:lnTo>
                    <a:pt x="397" y="101"/>
                  </a:lnTo>
                  <a:lnTo>
                    <a:pt x="395" y="94"/>
                  </a:lnTo>
                  <a:lnTo>
                    <a:pt x="394" y="91"/>
                  </a:lnTo>
                  <a:lnTo>
                    <a:pt x="393" y="88"/>
                  </a:lnTo>
                  <a:lnTo>
                    <a:pt x="390" y="81"/>
                  </a:lnTo>
                  <a:lnTo>
                    <a:pt x="387" y="75"/>
                  </a:lnTo>
                  <a:lnTo>
                    <a:pt x="383" y="70"/>
                  </a:lnTo>
                  <a:lnTo>
                    <a:pt x="379" y="65"/>
                  </a:lnTo>
                  <a:lnTo>
                    <a:pt x="374" y="61"/>
                  </a:lnTo>
                  <a:lnTo>
                    <a:pt x="369" y="57"/>
                  </a:lnTo>
                  <a:lnTo>
                    <a:pt x="364" y="54"/>
                  </a:lnTo>
                  <a:lnTo>
                    <a:pt x="358" y="51"/>
                  </a:lnTo>
                  <a:lnTo>
                    <a:pt x="351" y="49"/>
                  </a:lnTo>
                  <a:lnTo>
                    <a:pt x="344" y="47"/>
                  </a:lnTo>
                  <a:lnTo>
                    <a:pt x="337" y="46"/>
                  </a:lnTo>
                  <a:lnTo>
                    <a:pt x="330" y="46"/>
                  </a:lnTo>
                  <a:close/>
                  <a:moveTo>
                    <a:pt x="330" y="76"/>
                  </a:moveTo>
                  <a:lnTo>
                    <a:pt x="337" y="77"/>
                  </a:lnTo>
                  <a:lnTo>
                    <a:pt x="340" y="77"/>
                  </a:lnTo>
                  <a:lnTo>
                    <a:pt x="343" y="79"/>
                  </a:lnTo>
                  <a:lnTo>
                    <a:pt x="345" y="80"/>
                  </a:lnTo>
                  <a:lnTo>
                    <a:pt x="348" y="82"/>
                  </a:lnTo>
                  <a:lnTo>
                    <a:pt x="352" y="86"/>
                  </a:lnTo>
                  <a:lnTo>
                    <a:pt x="356" y="92"/>
                  </a:lnTo>
                  <a:lnTo>
                    <a:pt x="358" y="99"/>
                  </a:lnTo>
                  <a:lnTo>
                    <a:pt x="359" y="103"/>
                  </a:lnTo>
                  <a:lnTo>
                    <a:pt x="360" y="107"/>
                  </a:lnTo>
                  <a:lnTo>
                    <a:pt x="360" y="115"/>
                  </a:lnTo>
                  <a:lnTo>
                    <a:pt x="359" y="124"/>
                  </a:lnTo>
                  <a:lnTo>
                    <a:pt x="359" y="128"/>
                  </a:lnTo>
                  <a:lnTo>
                    <a:pt x="358" y="131"/>
                  </a:lnTo>
                  <a:lnTo>
                    <a:pt x="355" y="138"/>
                  </a:lnTo>
                  <a:lnTo>
                    <a:pt x="352" y="143"/>
                  </a:lnTo>
                  <a:lnTo>
                    <a:pt x="348" y="147"/>
                  </a:lnTo>
                  <a:lnTo>
                    <a:pt x="345" y="149"/>
                  </a:lnTo>
                  <a:lnTo>
                    <a:pt x="343" y="150"/>
                  </a:lnTo>
                  <a:lnTo>
                    <a:pt x="340" y="151"/>
                  </a:lnTo>
                  <a:lnTo>
                    <a:pt x="337" y="152"/>
                  </a:lnTo>
                  <a:lnTo>
                    <a:pt x="333" y="152"/>
                  </a:lnTo>
                  <a:lnTo>
                    <a:pt x="330" y="153"/>
                  </a:lnTo>
                  <a:lnTo>
                    <a:pt x="323" y="152"/>
                  </a:lnTo>
                  <a:lnTo>
                    <a:pt x="317" y="150"/>
                  </a:lnTo>
                  <a:lnTo>
                    <a:pt x="314" y="149"/>
                  </a:lnTo>
                  <a:lnTo>
                    <a:pt x="312" y="147"/>
                  </a:lnTo>
                  <a:lnTo>
                    <a:pt x="307" y="143"/>
                  </a:lnTo>
                  <a:lnTo>
                    <a:pt x="304" y="137"/>
                  </a:lnTo>
                  <a:lnTo>
                    <a:pt x="301" y="131"/>
                  </a:lnTo>
                  <a:lnTo>
                    <a:pt x="301" y="127"/>
                  </a:lnTo>
                  <a:lnTo>
                    <a:pt x="300" y="123"/>
                  </a:lnTo>
                  <a:lnTo>
                    <a:pt x="299" y="115"/>
                  </a:lnTo>
                  <a:lnTo>
                    <a:pt x="300" y="106"/>
                  </a:lnTo>
                  <a:lnTo>
                    <a:pt x="301" y="102"/>
                  </a:lnTo>
                  <a:lnTo>
                    <a:pt x="301" y="99"/>
                  </a:lnTo>
                  <a:lnTo>
                    <a:pt x="304" y="92"/>
                  </a:lnTo>
                  <a:lnTo>
                    <a:pt x="305" y="89"/>
                  </a:lnTo>
                  <a:lnTo>
                    <a:pt x="307" y="86"/>
                  </a:lnTo>
                  <a:lnTo>
                    <a:pt x="312" y="82"/>
                  </a:lnTo>
                  <a:lnTo>
                    <a:pt x="314" y="80"/>
                  </a:lnTo>
                  <a:lnTo>
                    <a:pt x="317" y="79"/>
                  </a:lnTo>
                  <a:lnTo>
                    <a:pt x="320" y="77"/>
                  </a:lnTo>
                  <a:lnTo>
                    <a:pt x="323" y="77"/>
                  </a:lnTo>
                  <a:lnTo>
                    <a:pt x="330" y="76"/>
                  </a:lnTo>
                  <a:close/>
                  <a:moveTo>
                    <a:pt x="494" y="51"/>
                  </a:moveTo>
                  <a:lnTo>
                    <a:pt x="469" y="51"/>
                  </a:lnTo>
                  <a:lnTo>
                    <a:pt x="469" y="42"/>
                  </a:lnTo>
                  <a:lnTo>
                    <a:pt x="469" y="39"/>
                  </a:lnTo>
                  <a:lnTo>
                    <a:pt x="470" y="37"/>
                  </a:lnTo>
                  <a:lnTo>
                    <a:pt x="471" y="35"/>
                  </a:lnTo>
                  <a:lnTo>
                    <a:pt x="473" y="33"/>
                  </a:lnTo>
                  <a:lnTo>
                    <a:pt x="474" y="32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2" y="30"/>
                  </a:lnTo>
                  <a:lnTo>
                    <a:pt x="494" y="30"/>
                  </a:lnTo>
                  <a:lnTo>
                    <a:pt x="494" y="0"/>
                  </a:lnTo>
                  <a:lnTo>
                    <a:pt x="473" y="0"/>
                  </a:lnTo>
                  <a:lnTo>
                    <a:pt x="468" y="0"/>
                  </a:lnTo>
                  <a:lnTo>
                    <a:pt x="463" y="1"/>
                  </a:lnTo>
                  <a:lnTo>
                    <a:pt x="459" y="2"/>
                  </a:lnTo>
                  <a:lnTo>
                    <a:pt x="455" y="3"/>
                  </a:lnTo>
                  <a:lnTo>
                    <a:pt x="451" y="4"/>
                  </a:lnTo>
                  <a:lnTo>
                    <a:pt x="447" y="6"/>
                  </a:lnTo>
                  <a:lnTo>
                    <a:pt x="444" y="8"/>
                  </a:lnTo>
                  <a:lnTo>
                    <a:pt x="442" y="10"/>
                  </a:lnTo>
                  <a:lnTo>
                    <a:pt x="439" y="13"/>
                  </a:lnTo>
                  <a:lnTo>
                    <a:pt x="437" y="16"/>
                  </a:lnTo>
                  <a:lnTo>
                    <a:pt x="434" y="23"/>
                  </a:lnTo>
                  <a:lnTo>
                    <a:pt x="432" y="32"/>
                  </a:lnTo>
                  <a:lnTo>
                    <a:pt x="431" y="37"/>
                  </a:lnTo>
                  <a:lnTo>
                    <a:pt x="431" y="42"/>
                  </a:lnTo>
                  <a:lnTo>
                    <a:pt x="431" y="51"/>
                  </a:lnTo>
                  <a:lnTo>
                    <a:pt x="413" y="51"/>
                  </a:lnTo>
                  <a:lnTo>
                    <a:pt x="413" y="78"/>
                  </a:lnTo>
                  <a:lnTo>
                    <a:pt x="431" y="78"/>
                  </a:lnTo>
                  <a:lnTo>
                    <a:pt x="431" y="179"/>
                  </a:lnTo>
                  <a:lnTo>
                    <a:pt x="469" y="179"/>
                  </a:lnTo>
                  <a:lnTo>
                    <a:pt x="469" y="78"/>
                  </a:lnTo>
                  <a:lnTo>
                    <a:pt x="494" y="78"/>
                  </a:lnTo>
                  <a:lnTo>
                    <a:pt x="494" y="51"/>
                  </a:lnTo>
                  <a:close/>
                  <a:moveTo>
                    <a:pt x="638" y="126"/>
                  </a:moveTo>
                  <a:lnTo>
                    <a:pt x="637" y="113"/>
                  </a:lnTo>
                  <a:lnTo>
                    <a:pt x="637" y="108"/>
                  </a:lnTo>
                  <a:lnTo>
                    <a:pt x="636" y="103"/>
                  </a:lnTo>
                  <a:lnTo>
                    <a:pt x="634" y="93"/>
                  </a:lnTo>
                  <a:lnTo>
                    <a:pt x="631" y="84"/>
                  </a:lnTo>
                  <a:lnTo>
                    <a:pt x="629" y="79"/>
                  </a:lnTo>
                  <a:lnTo>
                    <a:pt x="627" y="75"/>
                  </a:lnTo>
                  <a:lnTo>
                    <a:pt x="622" y="68"/>
                  </a:lnTo>
                  <a:lnTo>
                    <a:pt x="619" y="64"/>
                  </a:lnTo>
                  <a:lnTo>
                    <a:pt x="616" y="61"/>
                  </a:lnTo>
                  <a:lnTo>
                    <a:pt x="609" y="56"/>
                  </a:lnTo>
                  <a:lnTo>
                    <a:pt x="601" y="51"/>
                  </a:lnTo>
                  <a:lnTo>
                    <a:pt x="597" y="50"/>
                  </a:lnTo>
                  <a:lnTo>
                    <a:pt x="593" y="48"/>
                  </a:lnTo>
                  <a:lnTo>
                    <a:pt x="588" y="47"/>
                  </a:lnTo>
                  <a:lnTo>
                    <a:pt x="584" y="46"/>
                  </a:lnTo>
                  <a:lnTo>
                    <a:pt x="574" y="46"/>
                  </a:lnTo>
                  <a:lnTo>
                    <a:pt x="567" y="46"/>
                  </a:lnTo>
                  <a:lnTo>
                    <a:pt x="560" y="47"/>
                  </a:lnTo>
                  <a:lnTo>
                    <a:pt x="553" y="49"/>
                  </a:lnTo>
                  <a:lnTo>
                    <a:pt x="547" y="51"/>
                  </a:lnTo>
                  <a:lnTo>
                    <a:pt x="541" y="54"/>
                  </a:lnTo>
                  <a:lnTo>
                    <a:pt x="536" y="57"/>
                  </a:lnTo>
                  <a:lnTo>
                    <a:pt x="531" y="61"/>
                  </a:lnTo>
                  <a:lnTo>
                    <a:pt x="526" y="65"/>
                  </a:lnTo>
                  <a:lnTo>
                    <a:pt x="522" y="70"/>
                  </a:lnTo>
                  <a:lnTo>
                    <a:pt x="518" y="75"/>
                  </a:lnTo>
                  <a:lnTo>
                    <a:pt x="515" y="80"/>
                  </a:lnTo>
                  <a:lnTo>
                    <a:pt x="513" y="86"/>
                  </a:lnTo>
                  <a:lnTo>
                    <a:pt x="511" y="94"/>
                  </a:lnTo>
                  <a:lnTo>
                    <a:pt x="509" y="100"/>
                  </a:lnTo>
                  <a:lnTo>
                    <a:pt x="508" y="108"/>
                  </a:lnTo>
                  <a:lnTo>
                    <a:pt x="508" y="115"/>
                  </a:lnTo>
                  <a:lnTo>
                    <a:pt x="508" y="122"/>
                  </a:lnTo>
                  <a:lnTo>
                    <a:pt x="509" y="129"/>
                  </a:lnTo>
                  <a:lnTo>
                    <a:pt x="511" y="136"/>
                  </a:lnTo>
                  <a:lnTo>
                    <a:pt x="513" y="143"/>
                  </a:lnTo>
                  <a:lnTo>
                    <a:pt x="515" y="149"/>
                  </a:lnTo>
                  <a:lnTo>
                    <a:pt x="518" y="154"/>
                  </a:lnTo>
                  <a:lnTo>
                    <a:pt x="522" y="159"/>
                  </a:lnTo>
                  <a:lnTo>
                    <a:pt x="526" y="164"/>
                  </a:lnTo>
                  <a:lnTo>
                    <a:pt x="531" y="168"/>
                  </a:lnTo>
                  <a:lnTo>
                    <a:pt x="536" y="172"/>
                  </a:lnTo>
                  <a:lnTo>
                    <a:pt x="541" y="175"/>
                  </a:lnTo>
                  <a:lnTo>
                    <a:pt x="547" y="178"/>
                  </a:lnTo>
                  <a:lnTo>
                    <a:pt x="553" y="180"/>
                  </a:lnTo>
                  <a:lnTo>
                    <a:pt x="560" y="181"/>
                  </a:lnTo>
                  <a:lnTo>
                    <a:pt x="567" y="182"/>
                  </a:lnTo>
                  <a:lnTo>
                    <a:pt x="574" y="183"/>
                  </a:lnTo>
                  <a:lnTo>
                    <a:pt x="585" y="182"/>
                  </a:lnTo>
                  <a:lnTo>
                    <a:pt x="596" y="180"/>
                  </a:lnTo>
                  <a:lnTo>
                    <a:pt x="601" y="178"/>
                  </a:lnTo>
                  <a:lnTo>
                    <a:pt x="605" y="176"/>
                  </a:lnTo>
                  <a:lnTo>
                    <a:pt x="610" y="174"/>
                  </a:lnTo>
                  <a:lnTo>
                    <a:pt x="614" y="172"/>
                  </a:lnTo>
                  <a:lnTo>
                    <a:pt x="618" y="169"/>
                  </a:lnTo>
                  <a:lnTo>
                    <a:pt x="621" y="166"/>
                  </a:lnTo>
                  <a:lnTo>
                    <a:pt x="625" y="162"/>
                  </a:lnTo>
                  <a:lnTo>
                    <a:pt x="628" y="159"/>
                  </a:lnTo>
                  <a:lnTo>
                    <a:pt x="633" y="151"/>
                  </a:lnTo>
                  <a:lnTo>
                    <a:pt x="634" y="146"/>
                  </a:lnTo>
                  <a:lnTo>
                    <a:pt x="636" y="142"/>
                  </a:lnTo>
                  <a:lnTo>
                    <a:pt x="598" y="142"/>
                  </a:lnTo>
                  <a:lnTo>
                    <a:pt x="596" y="144"/>
                  </a:lnTo>
                  <a:lnTo>
                    <a:pt x="593" y="147"/>
                  </a:lnTo>
                  <a:lnTo>
                    <a:pt x="591" y="149"/>
                  </a:lnTo>
                  <a:lnTo>
                    <a:pt x="588" y="150"/>
                  </a:lnTo>
                  <a:lnTo>
                    <a:pt x="585" y="152"/>
                  </a:lnTo>
                  <a:lnTo>
                    <a:pt x="582" y="152"/>
                  </a:lnTo>
                  <a:lnTo>
                    <a:pt x="575" y="153"/>
                  </a:lnTo>
                  <a:lnTo>
                    <a:pt x="569" y="153"/>
                  </a:lnTo>
                  <a:lnTo>
                    <a:pt x="564" y="151"/>
                  </a:lnTo>
                  <a:lnTo>
                    <a:pt x="562" y="150"/>
                  </a:lnTo>
                  <a:lnTo>
                    <a:pt x="559" y="149"/>
                  </a:lnTo>
                  <a:lnTo>
                    <a:pt x="557" y="148"/>
                  </a:lnTo>
                  <a:lnTo>
                    <a:pt x="555" y="146"/>
                  </a:lnTo>
                  <a:lnTo>
                    <a:pt x="552" y="142"/>
                  </a:lnTo>
                  <a:lnTo>
                    <a:pt x="549" y="138"/>
                  </a:lnTo>
                  <a:lnTo>
                    <a:pt x="547" y="132"/>
                  </a:lnTo>
                  <a:lnTo>
                    <a:pt x="546" y="126"/>
                  </a:lnTo>
                  <a:lnTo>
                    <a:pt x="638" y="126"/>
                  </a:lnTo>
                  <a:close/>
                  <a:moveTo>
                    <a:pt x="546" y="99"/>
                  </a:moveTo>
                  <a:lnTo>
                    <a:pt x="547" y="96"/>
                  </a:lnTo>
                  <a:lnTo>
                    <a:pt x="548" y="94"/>
                  </a:lnTo>
                  <a:lnTo>
                    <a:pt x="550" y="89"/>
                  </a:lnTo>
                  <a:lnTo>
                    <a:pt x="552" y="84"/>
                  </a:lnTo>
                  <a:lnTo>
                    <a:pt x="556" y="81"/>
                  </a:lnTo>
                  <a:lnTo>
                    <a:pt x="559" y="78"/>
                  </a:lnTo>
                  <a:lnTo>
                    <a:pt x="563" y="76"/>
                  </a:lnTo>
                  <a:lnTo>
                    <a:pt x="568" y="75"/>
                  </a:lnTo>
                  <a:lnTo>
                    <a:pt x="574" y="75"/>
                  </a:lnTo>
                  <a:lnTo>
                    <a:pt x="579" y="75"/>
                  </a:lnTo>
                  <a:lnTo>
                    <a:pt x="583" y="76"/>
                  </a:lnTo>
                  <a:lnTo>
                    <a:pt x="587" y="78"/>
                  </a:lnTo>
                  <a:lnTo>
                    <a:pt x="591" y="81"/>
                  </a:lnTo>
                  <a:lnTo>
                    <a:pt x="594" y="84"/>
                  </a:lnTo>
                  <a:lnTo>
                    <a:pt x="596" y="89"/>
                  </a:lnTo>
                  <a:lnTo>
                    <a:pt x="597" y="91"/>
                  </a:lnTo>
                  <a:lnTo>
                    <a:pt x="598" y="94"/>
                  </a:lnTo>
                  <a:lnTo>
                    <a:pt x="599" y="99"/>
                  </a:lnTo>
                  <a:lnTo>
                    <a:pt x="546" y="99"/>
                  </a:lnTo>
                  <a:close/>
                  <a:moveTo>
                    <a:pt x="774" y="89"/>
                  </a:moveTo>
                  <a:lnTo>
                    <a:pt x="773" y="83"/>
                  </a:lnTo>
                  <a:lnTo>
                    <a:pt x="772" y="78"/>
                  </a:lnTo>
                  <a:lnTo>
                    <a:pt x="768" y="70"/>
                  </a:lnTo>
                  <a:lnTo>
                    <a:pt x="763" y="63"/>
                  </a:lnTo>
                  <a:lnTo>
                    <a:pt x="760" y="60"/>
                  </a:lnTo>
                  <a:lnTo>
                    <a:pt x="757" y="57"/>
                  </a:lnTo>
                  <a:lnTo>
                    <a:pt x="749" y="52"/>
                  </a:lnTo>
                  <a:lnTo>
                    <a:pt x="739" y="49"/>
                  </a:lnTo>
                  <a:lnTo>
                    <a:pt x="734" y="47"/>
                  </a:lnTo>
                  <a:lnTo>
                    <a:pt x="729" y="47"/>
                  </a:lnTo>
                  <a:lnTo>
                    <a:pt x="717" y="46"/>
                  </a:lnTo>
                  <a:lnTo>
                    <a:pt x="711" y="46"/>
                  </a:lnTo>
                  <a:lnTo>
                    <a:pt x="705" y="47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50"/>
                  </a:lnTo>
                  <a:lnTo>
                    <a:pt x="685" y="52"/>
                  </a:lnTo>
                  <a:lnTo>
                    <a:pt x="677" y="57"/>
                  </a:lnTo>
                  <a:lnTo>
                    <a:pt x="673" y="60"/>
                  </a:lnTo>
                  <a:lnTo>
                    <a:pt x="670" y="63"/>
                  </a:lnTo>
                  <a:lnTo>
                    <a:pt x="668" y="66"/>
                  </a:lnTo>
                  <a:lnTo>
                    <a:pt x="666" y="70"/>
                  </a:lnTo>
                  <a:lnTo>
                    <a:pt x="664" y="74"/>
                  </a:lnTo>
                  <a:lnTo>
                    <a:pt x="663" y="78"/>
                  </a:lnTo>
                  <a:lnTo>
                    <a:pt x="662" y="83"/>
                  </a:lnTo>
                  <a:lnTo>
                    <a:pt x="662" y="89"/>
                  </a:lnTo>
                  <a:lnTo>
                    <a:pt x="663" y="96"/>
                  </a:lnTo>
                  <a:lnTo>
                    <a:pt x="663" y="99"/>
                  </a:lnTo>
                  <a:lnTo>
                    <a:pt x="664" y="102"/>
                  </a:lnTo>
                  <a:lnTo>
                    <a:pt x="667" y="108"/>
                  </a:lnTo>
                  <a:lnTo>
                    <a:pt x="671" y="112"/>
                  </a:lnTo>
                  <a:lnTo>
                    <a:pt x="677" y="117"/>
                  </a:lnTo>
                  <a:lnTo>
                    <a:pt x="683" y="120"/>
                  </a:lnTo>
                  <a:lnTo>
                    <a:pt x="692" y="123"/>
                  </a:lnTo>
                  <a:lnTo>
                    <a:pt x="701" y="126"/>
                  </a:lnTo>
                  <a:lnTo>
                    <a:pt x="725" y="131"/>
                  </a:lnTo>
                  <a:lnTo>
                    <a:pt x="731" y="133"/>
                  </a:lnTo>
                  <a:lnTo>
                    <a:pt x="736" y="135"/>
                  </a:lnTo>
                  <a:lnTo>
                    <a:pt x="737" y="137"/>
                  </a:lnTo>
                  <a:lnTo>
                    <a:pt x="738" y="139"/>
                  </a:lnTo>
                  <a:lnTo>
                    <a:pt x="739" y="141"/>
                  </a:lnTo>
                  <a:lnTo>
                    <a:pt x="739" y="143"/>
                  </a:lnTo>
                  <a:lnTo>
                    <a:pt x="739" y="145"/>
                  </a:lnTo>
                  <a:lnTo>
                    <a:pt x="738" y="148"/>
                  </a:lnTo>
                  <a:lnTo>
                    <a:pt x="736" y="150"/>
                  </a:lnTo>
                  <a:lnTo>
                    <a:pt x="734" y="152"/>
                  </a:lnTo>
                  <a:lnTo>
                    <a:pt x="731" y="153"/>
                  </a:lnTo>
                  <a:lnTo>
                    <a:pt x="728" y="154"/>
                  </a:lnTo>
                  <a:lnTo>
                    <a:pt x="724" y="155"/>
                  </a:lnTo>
                  <a:lnTo>
                    <a:pt x="720" y="155"/>
                  </a:lnTo>
                  <a:lnTo>
                    <a:pt x="714" y="155"/>
                  </a:lnTo>
                  <a:lnTo>
                    <a:pt x="709" y="154"/>
                  </a:lnTo>
                  <a:lnTo>
                    <a:pt x="705" y="153"/>
                  </a:lnTo>
                  <a:lnTo>
                    <a:pt x="702" y="151"/>
                  </a:lnTo>
                  <a:lnTo>
                    <a:pt x="699" y="148"/>
                  </a:lnTo>
                  <a:lnTo>
                    <a:pt x="697" y="145"/>
                  </a:lnTo>
                  <a:lnTo>
                    <a:pt x="695" y="142"/>
                  </a:lnTo>
                  <a:lnTo>
                    <a:pt x="694" y="137"/>
                  </a:lnTo>
                  <a:lnTo>
                    <a:pt x="659" y="137"/>
                  </a:lnTo>
                  <a:lnTo>
                    <a:pt x="659" y="143"/>
                  </a:lnTo>
                  <a:lnTo>
                    <a:pt x="660" y="147"/>
                  </a:lnTo>
                  <a:lnTo>
                    <a:pt x="662" y="152"/>
                  </a:lnTo>
                  <a:lnTo>
                    <a:pt x="664" y="156"/>
                  </a:lnTo>
                  <a:lnTo>
                    <a:pt x="666" y="161"/>
                  </a:lnTo>
                  <a:lnTo>
                    <a:pt x="669" y="164"/>
                  </a:lnTo>
                  <a:lnTo>
                    <a:pt x="672" y="168"/>
                  </a:lnTo>
                  <a:lnTo>
                    <a:pt x="676" y="171"/>
                  </a:lnTo>
                  <a:lnTo>
                    <a:pt x="680" y="173"/>
                  </a:lnTo>
                  <a:lnTo>
                    <a:pt x="685" y="176"/>
                  </a:lnTo>
                  <a:lnTo>
                    <a:pt x="689" y="178"/>
                  </a:lnTo>
                  <a:lnTo>
                    <a:pt x="695" y="180"/>
                  </a:lnTo>
                  <a:lnTo>
                    <a:pt x="700" y="181"/>
                  </a:lnTo>
                  <a:lnTo>
                    <a:pt x="706" y="182"/>
                  </a:lnTo>
                  <a:lnTo>
                    <a:pt x="712" y="183"/>
                  </a:lnTo>
                  <a:lnTo>
                    <a:pt x="719" y="183"/>
                  </a:lnTo>
                  <a:lnTo>
                    <a:pt x="725" y="183"/>
                  </a:lnTo>
                  <a:lnTo>
                    <a:pt x="731" y="182"/>
                  </a:lnTo>
                  <a:lnTo>
                    <a:pt x="737" y="181"/>
                  </a:lnTo>
                  <a:lnTo>
                    <a:pt x="743" y="180"/>
                  </a:lnTo>
                  <a:lnTo>
                    <a:pt x="748" y="178"/>
                  </a:lnTo>
                  <a:lnTo>
                    <a:pt x="753" y="176"/>
                  </a:lnTo>
                  <a:lnTo>
                    <a:pt x="761" y="171"/>
                  </a:lnTo>
                  <a:lnTo>
                    <a:pt x="765" y="168"/>
                  </a:lnTo>
                  <a:lnTo>
                    <a:pt x="768" y="164"/>
                  </a:lnTo>
                  <a:lnTo>
                    <a:pt x="770" y="161"/>
                  </a:lnTo>
                  <a:lnTo>
                    <a:pt x="773" y="157"/>
                  </a:lnTo>
                  <a:lnTo>
                    <a:pt x="774" y="153"/>
                  </a:lnTo>
                  <a:lnTo>
                    <a:pt x="776" y="148"/>
                  </a:lnTo>
                  <a:lnTo>
                    <a:pt x="776" y="143"/>
                  </a:lnTo>
                  <a:lnTo>
                    <a:pt x="777" y="138"/>
                  </a:lnTo>
                  <a:lnTo>
                    <a:pt x="776" y="135"/>
                  </a:lnTo>
                  <a:lnTo>
                    <a:pt x="776" y="131"/>
                  </a:lnTo>
                  <a:lnTo>
                    <a:pt x="774" y="124"/>
                  </a:lnTo>
                  <a:lnTo>
                    <a:pt x="773" y="121"/>
                  </a:lnTo>
                  <a:lnTo>
                    <a:pt x="771" y="118"/>
                  </a:lnTo>
                  <a:lnTo>
                    <a:pt x="767" y="113"/>
                  </a:lnTo>
                  <a:lnTo>
                    <a:pt x="762" y="109"/>
                  </a:lnTo>
                  <a:lnTo>
                    <a:pt x="759" y="107"/>
                  </a:lnTo>
                  <a:lnTo>
                    <a:pt x="756" y="105"/>
                  </a:lnTo>
                  <a:lnTo>
                    <a:pt x="748" y="102"/>
                  </a:lnTo>
                  <a:lnTo>
                    <a:pt x="738" y="100"/>
                  </a:lnTo>
                  <a:lnTo>
                    <a:pt x="714" y="95"/>
                  </a:lnTo>
                  <a:lnTo>
                    <a:pt x="706" y="93"/>
                  </a:lnTo>
                  <a:lnTo>
                    <a:pt x="704" y="92"/>
                  </a:lnTo>
                  <a:lnTo>
                    <a:pt x="702" y="91"/>
                  </a:lnTo>
                  <a:lnTo>
                    <a:pt x="700" y="90"/>
                  </a:lnTo>
                  <a:lnTo>
                    <a:pt x="699" y="88"/>
                  </a:lnTo>
                  <a:lnTo>
                    <a:pt x="698" y="86"/>
                  </a:lnTo>
                  <a:lnTo>
                    <a:pt x="698" y="84"/>
                  </a:lnTo>
                  <a:lnTo>
                    <a:pt x="699" y="82"/>
                  </a:lnTo>
                  <a:lnTo>
                    <a:pt x="699" y="80"/>
                  </a:lnTo>
                  <a:lnTo>
                    <a:pt x="701" y="78"/>
                  </a:lnTo>
                  <a:lnTo>
                    <a:pt x="703" y="76"/>
                  </a:lnTo>
                  <a:lnTo>
                    <a:pt x="706" y="75"/>
                  </a:lnTo>
                  <a:lnTo>
                    <a:pt x="709" y="74"/>
                  </a:lnTo>
                  <a:lnTo>
                    <a:pt x="712" y="74"/>
                  </a:lnTo>
                  <a:lnTo>
                    <a:pt x="716" y="73"/>
                  </a:lnTo>
                  <a:lnTo>
                    <a:pt x="721" y="74"/>
                  </a:lnTo>
                  <a:lnTo>
                    <a:pt x="725" y="74"/>
                  </a:lnTo>
                  <a:lnTo>
                    <a:pt x="728" y="75"/>
                  </a:lnTo>
                  <a:lnTo>
                    <a:pt x="731" y="77"/>
                  </a:lnTo>
                  <a:lnTo>
                    <a:pt x="734" y="79"/>
                  </a:lnTo>
                  <a:lnTo>
                    <a:pt x="736" y="82"/>
                  </a:lnTo>
                  <a:lnTo>
                    <a:pt x="737" y="85"/>
                  </a:lnTo>
                  <a:lnTo>
                    <a:pt x="738" y="89"/>
                  </a:lnTo>
                  <a:lnTo>
                    <a:pt x="774" y="89"/>
                  </a:lnTo>
                  <a:close/>
                  <a:moveTo>
                    <a:pt x="913" y="89"/>
                  </a:moveTo>
                  <a:lnTo>
                    <a:pt x="911" y="78"/>
                  </a:lnTo>
                  <a:lnTo>
                    <a:pt x="908" y="70"/>
                  </a:lnTo>
                  <a:lnTo>
                    <a:pt x="903" y="63"/>
                  </a:lnTo>
                  <a:lnTo>
                    <a:pt x="900" y="60"/>
                  </a:lnTo>
                  <a:lnTo>
                    <a:pt x="896" y="57"/>
                  </a:lnTo>
                  <a:lnTo>
                    <a:pt x="888" y="52"/>
                  </a:lnTo>
                  <a:lnTo>
                    <a:pt x="878" y="49"/>
                  </a:lnTo>
                  <a:lnTo>
                    <a:pt x="873" y="47"/>
                  </a:lnTo>
                  <a:lnTo>
                    <a:pt x="868" y="47"/>
                  </a:lnTo>
                  <a:lnTo>
                    <a:pt x="856" y="46"/>
                  </a:lnTo>
                  <a:lnTo>
                    <a:pt x="850" y="46"/>
                  </a:lnTo>
                  <a:lnTo>
                    <a:pt x="844" y="47"/>
                  </a:lnTo>
                  <a:lnTo>
                    <a:pt x="838" y="47"/>
                  </a:lnTo>
                  <a:lnTo>
                    <a:pt x="833" y="49"/>
                  </a:lnTo>
                  <a:lnTo>
                    <a:pt x="828" y="50"/>
                  </a:lnTo>
                  <a:lnTo>
                    <a:pt x="823" y="52"/>
                  </a:lnTo>
                  <a:lnTo>
                    <a:pt x="816" y="57"/>
                  </a:lnTo>
                  <a:lnTo>
                    <a:pt x="812" y="60"/>
                  </a:lnTo>
                  <a:lnTo>
                    <a:pt x="809" y="63"/>
                  </a:lnTo>
                  <a:lnTo>
                    <a:pt x="807" y="66"/>
                  </a:lnTo>
                  <a:lnTo>
                    <a:pt x="805" y="70"/>
                  </a:lnTo>
                  <a:lnTo>
                    <a:pt x="803" y="74"/>
                  </a:lnTo>
                  <a:lnTo>
                    <a:pt x="802" y="78"/>
                  </a:lnTo>
                  <a:lnTo>
                    <a:pt x="801" y="83"/>
                  </a:lnTo>
                  <a:lnTo>
                    <a:pt x="801" y="89"/>
                  </a:lnTo>
                  <a:lnTo>
                    <a:pt x="801" y="96"/>
                  </a:lnTo>
                  <a:lnTo>
                    <a:pt x="802" y="99"/>
                  </a:lnTo>
                  <a:lnTo>
                    <a:pt x="803" y="102"/>
                  </a:lnTo>
                  <a:lnTo>
                    <a:pt x="806" y="108"/>
                  </a:lnTo>
                  <a:lnTo>
                    <a:pt x="810" y="112"/>
                  </a:lnTo>
                  <a:lnTo>
                    <a:pt x="815" y="117"/>
                  </a:lnTo>
                  <a:lnTo>
                    <a:pt x="822" y="120"/>
                  </a:lnTo>
                  <a:lnTo>
                    <a:pt x="830" y="123"/>
                  </a:lnTo>
                  <a:lnTo>
                    <a:pt x="840" y="126"/>
                  </a:lnTo>
                  <a:lnTo>
                    <a:pt x="864" y="131"/>
                  </a:lnTo>
                  <a:lnTo>
                    <a:pt x="870" y="133"/>
                  </a:lnTo>
                  <a:lnTo>
                    <a:pt x="875" y="135"/>
                  </a:lnTo>
                  <a:lnTo>
                    <a:pt x="876" y="137"/>
                  </a:lnTo>
                  <a:lnTo>
                    <a:pt x="877" y="139"/>
                  </a:lnTo>
                  <a:lnTo>
                    <a:pt x="878" y="141"/>
                  </a:lnTo>
                  <a:lnTo>
                    <a:pt x="878" y="143"/>
                  </a:lnTo>
                  <a:lnTo>
                    <a:pt x="878" y="145"/>
                  </a:lnTo>
                  <a:lnTo>
                    <a:pt x="877" y="148"/>
                  </a:lnTo>
                  <a:lnTo>
                    <a:pt x="875" y="150"/>
                  </a:lnTo>
                  <a:lnTo>
                    <a:pt x="873" y="152"/>
                  </a:lnTo>
                  <a:lnTo>
                    <a:pt x="870" y="153"/>
                  </a:lnTo>
                  <a:lnTo>
                    <a:pt x="866" y="154"/>
                  </a:lnTo>
                  <a:lnTo>
                    <a:pt x="863" y="155"/>
                  </a:lnTo>
                  <a:lnTo>
                    <a:pt x="858" y="155"/>
                  </a:lnTo>
                  <a:lnTo>
                    <a:pt x="853" y="155"/>
                  </a:lnTo>
                  <a:lnTo>
                    <a:pt x="848" y="154"/>
                  </a:lnTo>
                  <a:lnTo>
                    <a:pt x="844" y="153"/>
                  </a:lnTo>
                  <a:lnTo>
                    <a:pt x="841" y="151"/>
                  </a:lnTo>
                  <a:lnTo>
                    <a:pt x="838" y="148"/>
                  </a:lnTo>
                  <a:lnTo>
                    <a:pt x="836" y="145"/>
                  </a:lnTo>
                  <a:lnTo>
                    <a:pt x="834" y="142"/>
                  </a:lnTo>
                  <a:lnTo>
                    <a:pt x="833" y="137"/>
                  </a:lnTo>
                  <a:lnTo>
                    <a:pt x="797" y="137"/>
                  </a:lnTo>
                  <a:lnTo>
                    <a:pt x="798" y="143"/>
                  </a:lnTo>
                  <a:lnTo>
                    <a:pt x="799" y="147"/>
                  </a:lnTo>
                  <a:lnTo>
                    <a:pt x="801" y="152"/>
                  </a:lnTo>
                  <a:lnTo>
                    <a:pt x="803" y="156"/>
                  </a:lnTo>
                  <a:lnTo>
                    <a:pt x="805" y="161"/>
                  </a:lnTo>
                  <a:lnTo>
                    <a:pt x="808" y="164"/>
                  </a:lnTo>
                  <a:lnTo>
                    <a:pt x="811" y="168"/>
                  </a:lnTo>
                  <a:lnTo>
                    <a:pt x="815" y="171"/>
                  </a:lnTo>
                  <a:lnTo>
                    <a:pt x="819" y="173"/>
                  </a:lnTo>
                  <a:lnTo>
                    <a:pt x="823" y="176"/>
                  </a:lnTo>
                  <a:lnTo>
                    <a:pt x="828" y="178"/>
                  </a:lnTo>
                  <a:lnTo>
                    <a:pt x="833" y="180"/>
                  </a:lnTo>
                  <a:lnTo>
                    <a:pt x="839" y="181"/>
                  </a:lnTo>
                  <a:lnTo>
                    <a:pt x="845" y="182"/>
                  </a:lnTo>
                  <a:lnTo>
                    <a:pt x="851" y="183"/>
                  </a:lnTo>
                  <a:lnTo>
                    <a:pt x="858" y="183"/>
                  </a:lnTo>
                  <a:lnTo>
                    <a:pt x="864" y="183"/>
                  </a:lnTo>
                  <a:lnTo>
                    <a:pt x="870" y="182"/>
                  </a:lnTo>
                  <a:lnTo>
                    <a:pt x="876" y="181"/>
                  </a:lnTo>
                  <a:lnTo>
                    <a:pt x="883" y="180"/>
                  </a:lnTo>
                  <a:lnTo>
                    <a:pt x="888" y="178"/>
                  </a:lnTo>
                  <a:lnTo>
                    <a:pt x="893" y="176"/>
                  </a:lnTo>
                  <a:lnTo>
                    <a:pt x="901" y="171"/>
                  </a:lnTo>
                  <a:lnTo>
                    <a:pt x="904" y="168"/>
                  </a:lnTo>
                  <a:lnTo>
                    <a:pt x="908" y="164"/>
                  </a:lnTo>
                  <a:lnTo>
                    <a:pt x="910" y="161"/>
                  </a:lnTo>
                  <a:lnTo>
                    <a:pt x="912" y="157"/>
                  </a:lnTo>
                  <a:lnTo>
                    <a:pt x="914" y="153"/>
                  </a:lnTo>
                  <a:lnTo>
                    <a:pt x="915" y="148"/>
                  </a:lnTo>
                  <a:lnTo>
                    <a:pt x="916" y="143"/>
                  </a:lnTo>
                  <a:lnTo>
                    <a:pt x="916" y="138"/>
                  </a:lnTo>
                  <a:lnTo>
                    <a:pt x="916" y="135"/>
                  </a:lnTo>
                  <a:lnTo>
                    <a:pt x="916" y="131"/>
                  </a:lnTo>
                  <a:lnTo>
                    <a:pt x="914" y="124"/>
                  </a:lnTo>
                  <a:lnTo>
                    <a:pt x="913" y="121"/>
                  </a:lnTo>
                  <a:lnTo>
                    <a:pt x="911" y="118"/>
                  </a:lnTo>
                  <a:lnTo>
                    <a:pt x="907" y="113"/>
                  </a:lnTo>
                  <a:lnTo>
                    <a:pt x="902" y="109"/>
                  </a:lnTo>
                  <a:lnTo>
                    <a:pt x="899" y="107"/>
                  </a:lnTo>
                  <a:lnTo>
                    <a:pt x="896" y="105"/>
                  </a:lnTo>
                  <a:lnTo>
                    <a:pt x="888" y="102"/>
                  </a:lnTo>
                  <a:lnTo>
                    <a:pt x="876" y="100"/>
                  </a:lnTo>
                  <a:lnTo>
                    <a:pt x="853" y="95"/>
                  </a:lnTo>
                  <a:lnTo>
                    <a:pt x="845" y="93"/>
                  </a:lnTo>
                  <a:lnTo>
                    <a:pt x="842" y="92"/>
                  </a:lnTo>
                  <a:lnTo>
                    <a:pt x="840" y="91"/>
                  </a:lnTo>
                  <a:lnTo>
                    <a:pt x="839" y="90"/>
                  </a:lnTo>
                  <a:lnTo>
                    <a:pt x="838" y="88"/>
                  </a:lnTo>
                  <a:lnTo>
                    <a:pt x="837" y="86"/>
                  </a:lnTo>
                  <a:lnTo>
                    <a:pt x="837" y="84"/>
                  </a:lnTo>
                  <a:lnTo>
                    <a:pt x="837" y="82"/>
                  </a:lnTo>
                  <a:lnTo>
                    <a:pt x="838" y="80"/>
                  </a:lnTo>
                  <a:lnTo>
                    <a:pt x="840" y="78"/>
                  </a:lnTo>
                  <a:lnTo>
                    <a:pt x="842" y="76"/>
                  </a:lnTo>
                  <a:lnTo>
                    <a:pt x="845" y="75"/>
                  </a:lnTo>
                  <a:lnTo>
                    <a:pt x="848" y="74"/>
                  </a:lnTo>
                  <a:lnTo>
                    <a:pt x="851" y="74"/>
                  </a:lnTo>
                  <a:lnTo>
                    <a:pt x="855" y="73"/>
                  </a:lnTo>
                  <a:lnTo>
                    <a:pt x="860" y="74"/>
                  </a:lnTo>
                  <a:lnTo>
                    <a:pt x="864" y="74"/>
                  </a:lnTo>
                  <a:lnTo>
                    <a:pt x="867" y="75"/>
                  </a:lnTo>
                  <a:lnTo>
                    <a:pt x="870" y="77"/>
                  </a:lnTo>
                  <a:lnTo>
                    <a:pt x="873" y="79"/>
                  </a:lnTo>
                  <a:lnTo>
                    <a:pt x="875" y="82"/>
                  </a:lnTo>
                  <a:lnTo>
                    <a:pt x="876" y="85"/>
                  </a:lnTo>
                  <a:lnTo>
                    <a:pt x="877" y="89"/>
                  </a:lnTo>
                  <a:lnTo>
                    <a:pt x="913" y="89"/>
                  </a:lnTo>
                  <a:close/>
                  <a:moveTo>
                    <a:pt x="983" y="49"/>
                  </a:moveTo>
                  <a:lnTo>
                    <a:pt x="945" y="49"/>
                  </a:lnTo>
                  <a:lnTo>
                    <a:pt x="945" y="179"/>
                  </a:lnTo>
                  <a:lnTo>
                    <a:pt x="983" y="179"/>
                  </a:lnTo>
                  <a:lnTo>
                    <a:pt x="983" y="49"/>
                  </a:lnTo>
                  <a:close/>
                  <a:moveTo>
                    <a:pt x="983" y="0"/>
                  </a:moveTo>
                  <a:lnTo>
                    <a:pt x="945" y="0"/>
                  </a:lnTo>
                  <a:lnTo>
                    <a:pt x="945" y="31"/>
                  </a:lnTo>
                  <a:lnTo>
                    <a:pt x="983" y="31"/>
                  </a:lnTo>
                  <a:lnTo>
                    <a:pt x="983" y="0"/>
                  </a:lnTo>
                  <a:close/>
                  <a:moveTo>
                    <a:pt x="1081" y="46"/>
                  </a:moveTo>
                  <a:lnTo>
                    <a:pt x="1073" y="46"/>
                  </a:lnTo>
                  <a:lnTo>
                    <a:pt x="1066" y="47"/>
                  </a:lnTo>
                  <a:lnTo>
                    <a:pt x="1059" y="49"/>
                  </a:lnTo>
                  <a:lnTo>
                    <a:pt x="1053" y="51"/>
                  </a:lnTo>
                  <a:lnTo>
                    <a:pt x="1047" y="54"/>
                  </a:lnTo>
                  <a:lnTo>
                    <a:pt x="1041" y="57"/>
                  </a:lnTo>
                  <a:lnTo>
                    <a:pt x="1036" y="61"/>
                  </a:lnTo>
                  <a:lnTo>
                    <a:pt x="1031" y="65"/>
                  </a:lnTo>
                  <a:lnTo>
                    <a:pt x="1027" y="70"/>
                  </a:lnTo>
                  <a:lnTo>
                    <a:pt x="1023" y="75"/>
                  </a:lnTo>
                  <a:lnTo>
                    <a:pt x="1020" y="80"/>
                  </a:lnTo>
                  <a:lnTo>
                    <a:pt x="1017" y="86"/>
                  </a:lnTo>
                  <a:lnTo>
                    <a:pt x="1015" y="94"/>
                  </a:lnTo>
                  <a:lnTo>
                    <a:pt x="1014" y="100"/>
                  </a:lnTo>
                  <a:lnTo>
                    <a:pt x="1013" y="107"/>
                  </a:lnTo>
                  <a:lnTo>
                    <a:pt x="1012" y="115"/>
                  </a:lnTo>
                  <a:lnTo>
                    <a:pt x="1013" y="122"/>
                  </a:lnTo>
                  <a:lnTo>
                    <a:pt x="1014" y="129"/>
                  </a:lnTo>
                  <a:lnTo>
                    <a:pt x="1015" y="136"/>
                  </a:lnTo>
                  <a:lnTo>
                    <a:pt x="1017" y="142"/>
                  </a:lnTo>
                  <a:lnTo>
                    <a:pt x="1020" y="148"/>
                  </a:lnTo>
                  <a:lnTo>
                    <a:pt x="1023" y="154"/>
                  </a:lnTo>
                  <a:lnTo>
                    <a:pt x="1027" y="159"/>
                  </a:lnTo>
                  <a:lnTo>
                    <a:pt x="1031" y="164"/>
                  </a:lnTo>
                  <a:lnTo>
                    <a:pt x="1036" y="168"/>
                  </a:lnTo>
                  <a:lnTo>
                    <a:pt x="1041" y="172"/>
                  </a:lnTo>
                  <a:lnTo>
                    <a:pt x="1047" y="175"/>
                  </a:lnTo>
                  <a:lnTo>
                    <a:pt x="1053" y="178"/>
                  </a:lnTo>
                  <a:lnTo>
                    <a:pt x="1059" y="180"/>
                  </a:lnTo>
                  <a:lnTo>
                    <a:pt x="1066" y="181"/>
                  </a:lnTo>
                  <a:lnTo>
                    <a:pt x="1073" y="182"/>
                  </a:lnTo>
                  <a:lnTo>
                    <a:pt x="1081" y="183"/>
                  </a:lnTo>
                  <a:lnTo>
                    <a:pt x="1088" y="182"/>
                  </a:lnTo>
                  <a:lnTo>
                    <a:pt x="1095" y="181"/>
                  </a:lnTo>
                  <a:lnTo>
                    <a:pt x="1102" y="180"/>
                  </a:lnTo>
                  <a:lnTo>
                    <a:pt x="1108" y="178"/>
                  </a:lnTo>
                  <a:lnTo>
                    <a:pt x="1114" y="175"/>
                  </a:lnTo>
                  <a:lnTo>
                    <a:pt x="1120" y="172"/>
                  </a:lnTo>
                  <a:lnTo>
                    <a:pt x="1125" y="168"/>
                  </a:lnTo>
                  <a:lnTo>
                    <a:pt x="1130" y="164"/>
                  </a:lnTo>
                  <a:lnTo>
                    <a:pt x="1134" y="159"/>
                  </a:lnTo>
                  <a:lnTo>
                    <a:pt x="1138" y="154"/>
                  </a:lnTo>
                  <a:lnTo>
                    <a:pt x="1141" y="149"/>
                  </a:lnTo>
                  <a:lnTo>
                    <a:pt x="1144" y="143"/>
                  </a:lnTo>
                  <a:lnTo>
                    <a:pt x="1146" y="136"/>
                  </a:lnTo>
                  <a:lnTo>
                    <a:pt x="1148" y="130"/>
                  </a:lnTo>
                  <a:lnTo>
                    <a:pt x="1149" y="123"/>
                  </a:lnTo>
                  <a:lnTo>
                    <a:pt x="1149" y="116"/>
                  </a:lnTo>
                  <a:lnTo>
                    <a:pt x="1149" y="108"/>
                  </a:lnTo>
                  <a:lnTo>
                    <a:pt x="1148" y="101"/>
                  </a:lnTo>
                  <a:lnTo>
                    <a:pt x="1146" y="94"/>
                  </a:lnTo>
                  <a:lnTo>
                    <a:pt x="1145" y="91"/>
                  </a:lnTo>
                  <a:lnTo>
                    <a:pt x="1144" y="88"/>
                  </a:lnTo>
                  <a:lnTo>
                    <a:pt x="1141" y="81"/>
                  </a:lnTo>
                  <a:lnTo>
                    <a:pt x="1138" y="75"/>
                  </a:lnTo>
                  <a:lnTo>
                    <a:pt x="1134" y="70"/>
                  </a:lnTo>
                  <a:lnTo>
                    <a:pt x="1130" y="65"/>
                  </a:lnTo>
                  <a:lnTo>
                    <a:pt x="1125" y="61"/>
                  </a:lnTo>
                  <a:lnTo>
                    <a:pt x="1120" y="57"/>
                  </a:lnTo>
                  <a:lnTo>
                    <a:pt x="1115" y="54"/>
                  </a:lnTo>
                  <a:lnTo>
                    <a:pt x="1109" y="51"/>
                  </a:lnTo>
                  <a:lnTo>
                    <a:pt x="1102" y="49"/>
                  </a:lnTo>
                  <a:lnTo>
                    <a:pt x="1095" y="47"/>
                  </a:lnTo>
                  <a:lnTo>
                    <a:pt x="1088" y="46"/>
                  </a:lnTo>
                  <a:lnTo>
                    <a:pt x="1081" y="46"/>
                  </a:lnTo>
                  <a:close/>
                  <a:moveTo>
                    <a:pt x="1081" y="76"/>
                  </a:moveTo>
                  <a:lnTo>
                    <a:pt x="1088" y="77"/>
                  </a:lnTo>
                  <a:lnTo>
                    <a:pt x="1091" y="77"/>
                  </a:lnTo>
                  <a:lnTo>
                    <a:pt x="1094" y="79"/>
                  </a:lnTo>
                  <a:lnTo>
                    <a:pt x="1096" y="80"/>
                  </a:lnTo>
                  <a:lnTo>
                    <a:pt x="1099" y="82"/>
                  </a:lnTo>
                  <a:lnTo>
                    <a:pt x="1103" y="86"/>
                  </a:lnTo>
                  <a:lnTo>
                    <a:pt x="1107" y="92"/>
                  </a:lnTo>
                  <a:lnTo>
                    <a:pt x="1109" y="99"/>
                  </a:lnTo>
                  <a:lnTo>
                    <a:pt x="1110" y="103"/>
                  </a:lnTo>
                  <a:lnTo>
                    <a:pt x="1111" y="107"/>
                  </a:lnTo>
                  <a:lnTo>
                    <a:pt x="1111" y="115"/>
                  </a:lnTo>
                  <a:lnTo>
                    <a:pt x="1110" y="124"/>
                  </a:lnTo>
                  <a:lnTo>
                    <a:pt x="1110" y="128"/>
                  </a:lnTo>
                  <a:lnTo>
                    <a:pt x="1109" y="131"/>
                  </a:lnTo>
                  <a:lnTo>
                    <a:pt x="1106" y="138"/>
                  </a:lnTo>
                  <a:lnTo>
                    <a:pt x="1103" y="143"/>
                  </a:lnTo>
                  <a:lnTo>
                    <a:pt x="1099" y="147"/>
                  </a:lnTo>
                  <a:lnTo>
                    <a:pt x="1096" y="149"/>
                  </a:lnTo>
                  <a:lnTo>
                    <a:pt x="1094" y="150"/>
                  </a:lnTo>
                  <a:lnTo>
                    <a:pt x="1091" y="151"/>
                  </a:lnTo>
                  <a:lnTo>
                    <a:pt x="1088" y="152"/>
                  </a:lnTo>
                  <a:lnTo>
                    <a:pt x="1084" y="152"/>
                  </a:lnTo>
                  <a:lnTo>
                    <a:pt x="1081" y="153"/>
                  </a:lnTo>
                  <a:lnTo>
                    <a:pt x="1074" y="152"/>
                  </a:lnTo>
                  <a:lnTo>
                    <a:pt x="1068" y="150"/>
                  </a:lnTo>
                  <a:lnTo>
                    <a:pt x="1065" y="149"/>
                  </a:lnTo>
                  <a:lnTo>
                    <a:pt x="1063" y="147"/>
                  </a:lnTo>
                  <a:lnTo>
                    <a:pt x="1058" y="143"/>
                  </a:lnTo>
                  <a:lnTo>
                    <a:pt x="1055" y="137"/>
                  </a:lnTo>
                  <a:lnTo>
                    <a:pt x="1052" y="131"/>
                  </a:lnTo>
                  <a:lnTo>
                    <a:pt x="1052" y="127"/>
                  </a:lnTo>
                  <a:lnTo>
                    <a:pt x="1051" y="123"/>
                  </a:lnTo>
                  <a:lnTo>
                    <a:pt x="1050" y="115"/>
                  </a:lnTo>
                  <a:lnTo>
                    <a:pt x="1051" y="106"/>
                  </a:lnTo>
                  <a:lnTo>
                    <a:pt x="1052" y="102"/>
                  </a:lnTo>
                  <a:lnTo>
                    <a:pt x="1052" y="99"/>
                  </a:lnTo>
                  <a:lnTo>
                    <a:pt x="1055" y="92"/>
                  </a:lnTo>
                  <a:lnTo>
                    <a:pt x="1056" y="89"/>
                  </a:lnTo>
                  <a:lnTo>
                    <a:pt x="1058" y="86"/>
                  </a:lnTo>
                  <a:lnTo>
                    <a:pt x="1063" y="82"/>
                  </a:lnTo>
                  <a:lnTo>
                    <a:pt x="1065" y="80"/>
                  </a:lnTo>
                  <a:lnTo>
                    <a:pt x="1068" y="79"/>
                  </a:lnTo>
                  <a:lnTo>
                    <a:pt x="1071" y="77"/>
                  </a:lnTo>
                  <a:lnTo>
                    <a:pt x="1074" y="77"/>
                  </a:lnTo>
                  <a:lnTo>
                    <a:pt x="1081" y="76"/>
                  </a:lnTo>
                  <a:close/>
                  <a:moveTo>
                    <a:pt x="1176" y="49"/>
                  </a:moveTo>
                  <a:lnTo>
                    <a:pt x="1176" y="179"/>
                  </a:lnTo>
                  <a:lnTo>
                    <a:pt x="1214" y="179"/>
                  </a:lnTo>
                  <a:lnTo>
                    <a:pt x="1214" y="107"/>
                  </a:lnTo>
                  <a:lnTo>
                    <a:pt x="1214" y="100"/>
                  </a:lnTo>
                  <a:lnTo>
                    <a:pt x="1215" y="94"/>
                  </a:lnTo>
                  <a:lnTo>
                    <a:pt x="1217" y="89"/>
                  </a:lnTo>
                  <a:lnTo>
                    <a:pt x="1220" y="85"/>
                  </a:lnTo>
                  <a:lnTo>
                    <a:pt x="1221" y="83"/>
                  </a:lnTo>
                  <a:lnTo>
                    <a:pt x="1223" y="82"/>
                  </a:lnTo>
                  <a:lnTo>
                    <a:pt x="1227" y="79"/>
                  </a:lnTo>
                  <a:lnTo>
                    <a:pt x="1231" y="78"/>
                  </a:lnTo>
                  <a:lnTo>
                    <a:pt x="1236" y="78"/>
                  </a:lnTo>
                  <a:lnTo>
                    <a:pt x="1241" y="78"/>
                  </a:lnTo>
                  <a:lnTo>
                    <a:pt x="1243" y="79"/>
                  </a:lnTo>
                  <a:lnTo>
                    <a:pt x="1245" y="80"/>
                  </a:lnTo>
                  <a:lnTo>
                    <a:pt x="1249" y="82"/>
                  </a:lnTo>
                  <a:lnTo>
                    <a:pt x="1251" y="85"/>
                  </a:lnTo>
                  <a:lnTo>
                    <a:pt x="1253" y="90"/>
                  </a:lnTo>
                  <a:lnTo>
                    <a:pt x="1255" y="94"/>
                  </a:lnTo>
                  <a:lnTo>
                    <a:pt x="1255" y="101"/>
                  </a:lnTo>
                  <a:lnTo>
                    <a:pt x="1255" y="109"/>
                  </a:lnTo>
                  <a:lnTo>
                    <a:pt x="1255" y="179"/>
                  </a:lnTo>
                  <a:lnTo>
                    <a:pt x="1293" y="179"/>
                  </a:lnTo>
                  <a:lnTo>
                    <a:pt x="1293" y="96"/>
                  </a:lnTo>
                  <a:lnTo>
                    <a:pt x="1293" y="90"/>
                  </a:lnTo>
                  <a:lnTo>
                    <a:pt x="1293" y="84"/>
                  </a:lnTo>
                  <a:lnTo>
                    <a:pt x="1292" y="79"/>
                  </a:lnTo>
                  <a:lnTo>
                    <a:pt x="1290" y="74"/>
                  </a:lnTo>
                  <a:lnTo>
                    <a:pt x="1288" y="70"/>
                  </a:lnTo>
                  <a:lnTo>
                    <a:pt x="1286" y="66"/>
                  </a:lnTo>
                  <a:lnTo>
                    <a:pt x="1284" y="62"/>
                  </a:lnTo>
                  <a:lnTo>
                    <a:pt x="1281" y="59"/>
                  </a:lnTo>
                  <a:lnTo>
                    <a:pt x="1278" y="56"/>
                  </a:lnTo>
                  <a:lnTo>
                    <a:pt x="1275" y="53"/>
                  </a:lnTo>
                  <a:lnTo>
                    <a:pt x="1271" y="51"/>
                  </a:lnTo>
                  <a:lnTo>
                    <a:pt x="1267" y="49"/>
                  </a:lnTo>
                  <a:lnTo>
                    <a:pt x="1263" y="48"/>
                  </a:lnTo>
                  <a:lnTo>
                    <a:pt x="1258" y="46"/>
                  </a:lnTo>
                  <a:lnTo>
                    <a:pt x="1248" y="46"/>
                  </a:lnTo>
                  <a:lnTo>
                    <a:pt x="1239" y="46"/>
                  </a:lnTo>
                  <a:lnTo>
                    <a:pt x="1235" y="47"/>
                  </a:lnTo>
                  <a:lnTo>
                    <a:pt x="1231" y="49"/>
                  </a:lnTo>
                  <a:lnTo>
                    <a:pt x="1227" y="51"/>
                  </a:lnTo>
                  <a:lnTo>
                    <a:pt x="1222" y="54"/>
                  </a:lnTo>
                  <a:lnTo>
                    <a:pt x="1218" y="57"/>
                  </a:lnTo>
                  <a:lnTo>
                    <a:pt x="1213" y="62"/>
                  </a:lnTo>
                  <a:lnTo>
                    <a:pt x="1213" y="49"/>
                  </a:lnTo>
                  <a:lnTo>
                    <a:pt x="1176" y="49"/>
                  </a:lnTo>
                  <a:close/>
                  <a:moveTo>
                    <a:pt x="1361" y="91"/>
                  </a:moveTo>
                  <a:lnTo>
                    <a:pt x="1362" y="86"/>
                  </a:lnTo>
                  <a:lnTo>
                    <a:pt x="1362" y="85"/>
                  </a:lnTo>
                  <a:lnTo>
                    <a:pt x="1363" y="83"/>
                  </a:lnTo>
                  <a:lnTo>
                    <a:pt x="1365" y="81"/>
                  </a:lnTo>
                  <a:lnTo>
                    <a:pt x="1368" y="78"/>
                  </a:lnTo>
                  <a:lnTo>
                    <a:pt x="1371" y="77"/>
                  </a:lnTo>
                  <a:lnTo>
                    <a:pt x="1375" y="76"/>
                  </a:lnTo>
                  <a:lnTo>
                    <a:pt x="1379" y="75"/>
                  </a:lnTo>
                  <a:lnTo>
                    <a:pt x="1384" y="75"/>
                  </a:lnTo>
                  <a:lnTo>
                    <a:pt x="1388" y="75"/>
                  </a:lnTo>
                  <a:lnTo>
                    <a:pt x="1392" y="76"/>
                  </a:lnTo>
                  <a:lnTo>
                    <a:pt x="1395" y="77"/>
                  </a:lnTo>
                  <a:lnTo>
                    <a:pt x="1398" y="78"/>
                  </a:lnTo>
                  <a:lnTo>
                    <a:pt x="1401" y="80"/>
                  </a:lnTo>
                  <a:lnTo>
                    <a:pt x="1402" y="82"/>
                  </a:lnTo>
                  <a:lnTo>
                    <a:pt x="1403" y="84"/>
                  </a:lnTo>
                  <a:lnTo>
                    <a:pt x="1404" y="86"/>
                  </a:lnTo>
                  <a:lnTo>
                    <a:pt x="1403" y="91"/>
                  </a:lnTo>
                  <a:lnTo>
                    <a:pt x="1402" y="92"/>
                  </a:lnTo>
                  <a:lnTo>
                    <a:pt x="1401" y="93"/>
                  </a:lnTo>
                  <a:lnTo>
                    <a:pt x="1397" y="95"/>
                  </a:lnTo>
                  <a:lnTo>
                    <a:pt x="1392" y="96"/>
                  </a:lnTo>
                  <a:lnTo>
                    <a:pt x="1372" y="100"/>
                  </a:lnTo>
                  <a:lnTo>
                    <a:pt x="1359" y="102"/>
                  </a:lnTo>
                  <a:lnTo>
                    <a:pt x="1348" y="105"/>
                  </a:lnTo>
                  <a:lnTo>
                    <a:pt x="1344" y="107"/>
                  </a:lnTo>
                  <a:lnTo>
                    <a:pt x="1339" y="109"/>
                  </a:lnTo>
                  <a:lnTo>
                    <a:pt x="1336" y="112"/>
                  </a:lnTo>
                  <a:lnTo>
                    <a:pt x="1332" y="114"/>
                  </a:lnTo>
                  <a:lnTo>
                    <a:pt x="1327" y="120"/>
                  </a:lnTo>
                  <a:lnTo>
                    <a:pt x="1325" y="123"/>
                  </a:lnTo>
                  <a:lnTo>
                    <a:pt x="1323" y="126"/>
                  </a:lnTo>
                  <a:lnTo>
                    <a:pt x="1322" y="130"/>
                  </a:lnTo>
                  <a:lnTo>
                    <a:pt x="1321" y="134"/>
                  </a:lnTo>
                  <a:lnTo>
                    <a:pt x="1320" y="138"/>
                  </a:lnTo>
                  <a:lnTo>
                    <a:pt x="1320" y="142"/>
                  </a:lnTo>
                  <a:lnTo>
                    <a:pt x="1320" y="147"/>
                  </a:lnTo>
                  <a:lnTo>
                    <a:pt x="1321" y="151"/>
                  </a:lnTo>
                  <a:lnTo>
                    <a:pt x="1322" y="155"/>
                  </a:lnTo>
                  <a:lnTo>
                    <a:pt x="1324" y="159"/>
                  </a:lnTo>
                  <a:lnTo>
                    <a:pt x="1326" y="163"/>
                  </a:lnTo>
                  <a:lnTo>
                    <a:pt x="1328" y="166"/>
                  </a:lnTo>
                  <a:lnTo>
                    <a:pt x="1330" y="169"/>
                  </a:lnTo>
                  <a:lnTo>
                    <a:pt x="1333" y="172"/>
                  </a:lnTo>
                  <a:lnTo>
                    <a:pt x="1337" y="174"/>
                  </a:lnTo>
                  <a:lnTo>
                    <a:pt x="1340" y="176"/>
                  </a:lnTo>
                  <a:lnTo>
                    <a:pt x="1348" y="180"/>
                  </a:lnTo>
                  <a:lnTo>
                    <a:pt x="1353" y="181"/>
                  </a:lnTo>
                  <a:lnTo>
                    <a:pt x="1358" y="182"/>
                  </a:lnTo>
                  <a:lnTo>
                    <a:pt x="1368" y="183"/>
                  </a:lnTo>
                  <a:lnTo>
                    <a:pt x="1373" y="183"/>
                  </a:lnTo>
                  <a:lnTo>
                    <a:pt x="1378" y="182"/>
                  </a:lnTo>
                  <a:lnTo>
                    <a:pt x="1383" y="181"/>
                  </a:lnTo>
                  <a:lnTo>
                    <a:pt x="1387" y="180"/>
                  </a:lnTo>
                  <a:lnTo>
                    <a:pt x="1391" y="178"/>
                  </a:lnTo>
                  <a:lnTo>
                    <a:pt x="1396" y="176"/>
                  </a:lnTo>
                  <a:lnTo>
                    <a:pt x="1405" y="169"/>
                  </a:lnTo>
                  <a:lnTo>
                    <a:pt x="1406" y="174"/>
                  </a:lnTo>
                  <a:lnTo>
                    <a:pt x="1408" y="179"/>
                  </a:lnTo>
                  <a:lnTo>
                    <a:pt x="1446" y="179"/>
                  </a:lnTo>
                  <a:lnTo>
                    <a:pt x="1444" y="175"/>
                  </a:lnTo>
                  <a:lnTo>
                    <a:pt x="1442" y="171"/>
                  </a:lnTo>
                  <a:lnTo>
                    <a:pt x="1442" y="166"/>
                  </a:lnTo>
                  <a:lnTo>
                    <a:pt x="1441" y="157"/>
                  </a:lnTo>
                  <a:lnTo>
                    <a:pt x="1441" y="98"/>
                  </a:lnTo>
                  <a:lnTo>
                    <a:pt x="1441" y="91"/>
                  </a:lnTo>
                  <a:lnTo>
                    <a:pt x="1441" y="84"/>
                  </a:lnTo>
                  <a:lnTo>
                    <a:pt x="1440" y="79"/>
                  </a:lnTo>
                  <a:lnTo>
                    <a:pt x="1439" y="74"/>
                  </a:lnTo>
                  <a:lnTo>
                    <a:pt x="1437" y="70"/>
                  </a:lnTo>
                  <a:lnTo>
                    <a:pt x="1435" y="66"/>
                  </a:lnTo>
                  <a:lnTo>
                    <a:pt x="1432" y="62"/>
                  </a:lnTo>
                  <a:lnTo>
                    <a:pt x="1429" y="59"/>
                  </a:lnTo>
                  <a:lnTo>
                    <a:pt x="1427" y="58"/>
                  </a:lnTo>
                  <a:lnTo>
                    <a:pt x="1425" y="56"/>
                  </a:lnTo>
                  <a:lnTo>
                    <a:pt x="1420" y="53"/>
                  </a:lnTo>
                  <a:lnTo>
                    <a:pt x="1415" y="51"/>
                  </a:lnTo>
                  <a:lnTo>
                    <a:pt x="1410" y="49"/>
                  </a:lnTo>
                  <a:lnTo>
                    <a:pt x="1404" y="48"/>
                  </a:lnTo>
                  <a:lnTo>
                    <a:pt x="1398" y="47"/>
                  </a:lnTo>
                  <a:lnTo>
                    <a:pt x="1391" y="46"/>
                  </a:lnTo>
                  <a:lnTo>
                    <a:pt x="1384" y="46"/>
                  </a:lnTo>
                  <a:lnTo>
                    <a:pt x="1377" y="46"/>
                  </a:lnTo>
                  <a:lnTo>
                    <a:pt x="1371" y="47"/>
                  </a:lnTo>
                  <a:lnTo>
                    <a:pt x="1360" y="49"/>
                  </a:lnTo>
                  <a:lnTo>
                    <a:pt x="1355" y="50"/>
                  </a:lnTo>
                  <a:lnTo>
                    <a:pt x="1351" y="52"/>
                  </a:lnTo>
                  <a:lnTo>
                    <a:pt x="1347" y="54"/>
                  </a:lnTo>
                  <a:lnTo>
                    <a:pt x="1343" y="57"/>
                  </a:lnTo>
                  <a:lnTo>
                    <a:pt x="1339" y="60"/>
                  </a:lnTo>
                  <a:lnTo>
                    <a:pt x="1336" y="63"/>
                  </a:lnTo>
                  <a:lnTo>
                    <a:pt x="1334" y="67"/>
                  </a:lnTo>
                  <a:lnTo>
                    <a:pt x="1332" y="71"/>
                  </a:lnTo>
                  <a:lnTo>
                    <a:pt x="1329" y="80"/>
                  </a:lnTo>
                  <a:lnTo>
                    <a:pt x="1327" y="91"/>
                  </a:lnTo>
                  <a:lnTo>
                    <a:pt x="1361" y="91"/>
                  </a:lnTo>
                  <a:close/>
                  <a:moveTo>
                    <a:pt x="1405" y="138"/>
                  </a:moveTo>
                  <a:lnTo>
                    <a:pt x="1402" y="141"/>
                  </a:lnTo>
                  <a:lnTo>
                    <a:pt x="1399" y="145"/>
                  </a:lnTo>
                  <a:lnTo>
                    <a:pt x="1396" y="148"/>
                  </a:lnTo>
                  <a:lnTo>
                    <a:pt x="1393" y="150"/>
                  </a:lnTo>
                  <a:lnTo>
                    <a:pt x="1390" y="152"/>
                  </a:lnTo>
                  <a:lnTo>
                    <a:pt x="1386" y="153"/>
                  </a:lnTo>
                  <a:lnTo>
                    <a:pt x="1381" y="154"/>
                  </a:lnTo>
                  <a:lnTo>
                    <a:pt x="1377" y="154"/>
                  </a:lnTo>
                  <a:lnTo>
                    <a:pt x="1373" y="154"/>
                  </a:lnTo>
                  <a:lnTo>
                    <a:pt x="1369" y="153"/>
                  </a:lnTo>
                  <a:lnTo>
                    <a:pt x="1365" y="152"/>
                  </a:lnTo>
                  <a:lnTo>
                    <a:pt x="1363" y="150"/>
                  </a:lnTo>
                  <a:lnTo>
                    <a:pt x="1361" y="148"/>
                  </a:lnTo>
                  <a:lnTo>
                    <a:pt x="1359" y="146"/>
                  </a:lnTo>
                  <a:lnTo>
                    <a:pt x="1358" y="143"/>
                  </a:lnTo>
                  <a:lnTo>
                    <a:pt x="1358" y="140"/>
                  </a:lnTo>
                  <a:lnTo>
                    <a:pt x="1358" y="138"/>
                  </a:lnTo>
                  <a:lnTo>
                    <a:pt x="1359" y="135"/>
                  </a:lnTo>
                  <a:lnTo>
                    <a:pt x="1360" y="133"/>
                  </a:lnTo>
                  <a:lnTo>
                    <a:pt x="1362" y="131"/>
                  </a:lnTo>
                  <a:lnTo>
                    <a:pt x="1365" y="129"/>
                  </a:lnTo>
                  <a:lnTo>
                    <a:pt x="1368" y="127"/>
                  </a:lnTo>
                  <a:lnTo>
                    <a:pt x="1377" y="125"/>
                  </a:lnTo>
                  <a:lnTo>
                    <a:pt x="1391" y="122"/>
                  </a:lnTo>
                  <a:lnTo>
                    <a:pt x="1399" y="120"/>
                  </a:lnTo>
                  <a:lnTo>
                    <a:pt x="1405" y="118"/>
                  </a:lnTo>
                  <a:lnTo>
                    <a:pt x="1405" y="138"/>
                  </a:lnTo>
                  <a:close/>
                  <a:moveTo>
                    <a:pt x="1516" y="0"/>
                  </a:moveTo>
                  <a:lnTo>
                    <a:pt x="1478" y="0"/>
                  </a:lnTo>
                  <a:lnTo>
                    <a:pt x="1478" y="179"/>
                  </a:lnTo>
                  <a:lnTo>
                    <a:pt x="1516" y="179"/>
                  </a:lnTo>
                  <a:lnTo>
                    <a:pt x="1516" y="0"/>
                  </a:lnTo>
                  <a:close/>
                  <a:moveTo>
                    <a:pt x="1623" y="179"/>
                  </a:moveTo>
                  <a:lnTo>
                    <a:pt x="1685" y="179"/>
                  </a:lnTo>
                  <a:lnTo>
                    <a:pt x="1697" y="179"/>
                  </a:lnTo>
                  <a:lnTo>
                    <a:pt x="1707" y="178"/>
                  </a:lnTo>
                  <a:lnTo>
                    <a:pt x="1717" y="176"/>
                  </a:lnTo>
                  <a:lnTo>
                    <a:pt x="1726" y="174"/>
                  </a:lnTo>
                  <a:lnTo>
                    <a:pt x="1733" y="170"/>
                  </a:lnTo>
                  <a:lnTo>
                    <a:pt x="1741" y="166"/>
                  </a:lnTo>
                  <a:lnTo>
                    <a:pt x="1744" y="164"/>
                  </a:lnTo>
                  <a:lnTo>
                    <a:pt x="1747" y="162"/>
                  </a:lnTo>
                  <a:lnTo>
                    <a:pt x="1753" y="156"/>
                  </a:lnTo>
                  <a:lnTo>
                    <a:pt x="1758" y="149"/>
                  </a:lnTo>
                  <a:lnTo>
                    <a:pt x="1761" y="146"/>
                  </a:lnTo>
                  <a:lnTo>
                    <a:pt x="1763" y="142"/>
                  </a:lnTo>
                  <a:lnTo>
                    <a:pt x="1767" y="135"/>
                  </a:lnTo>
                  <a:lnTo>
                    <a:pt x="1770" y="126"/>
                  </a:lnTo>
                  <a:lnTo>
                    <a:pt x="1773" y="118"/>
                  </a:lnTo>
                  <a:lnTo>
                    <a:pt x="1775" y="108"/>
                  </a:lnTo>
                  <a:lnTo>
                    <a:pt x="1776" y="99"/>
                  </a:lnTo>
                  <a:lnTo>
                    <a:pt x="1776" y="89"/>
                  </a:lnTo>
                  <a:lnTo>
                    <a:pt x="1776" y="79"/>
                  </a:lnTo>
                  <a:lnTo>
                    <a:pt x="1775" y="70"/>
                  </a:lnTo>
                  <a:lnTo>
                    <a:pt x="1773" y="61"/>
                  </a:lnTo>
                  <a:lnTo>
                    <a:pt x="1771" y="53"/>
                  </a:lnTo>
                  <a:lnTo>
                    <a:pt x="1768" y="45"/>
                  </a:lnTo>
                  <a:lnTo>
                    <a:pt x="1764" y="38"/>
                  </a:lnTo>
                  <a:lnTo>
                    <a:pt x="1762" y="34"/>
                  </a:lnTo>
                  <a:lnTo>
                    <a:pt x="1760" y="31"/>
                  </a:lnTo>
                  <a:lnTo>
                    <a:pt x="1755" y="25"/>
                  </a:lnTo>
                  <a:lnTo>
                    <a:pt x="1748" y="19"/>
                  </a:lnTo>
                  <a:lnTo>
                    <a:pt x="1745" y="16"/>
                  </a:lnTo>
                  <a:lnTo>
                    <a:pt x="1742" y="13"/>
                  </a:lnTo>
                  <a:lnTo>
                    <a:pt x="1735" y="9"/>
                  </a:lnTo>
                  <a:lnTo>
                    <a:pt x="1727" y="6"/>
                  </a:lnTo>
                  <a:lnTo>
                    <a:pt x="1718" y="3"/>
                  </a:lnTo>
                  <a:lnTo>
                    <a:pt x="1708" y="1"/>
                  </a:lnTo>
                  <a:lnTo>
                    <a:pt x="1696" y="1"/>
                  </a:lnTo>
                  <a:lnTo>
                    <a:pt x="1684" y="0"/>
                  </a:lnTo>
                  <a:lnTo>
                    <a:pt x="1623" y="0"/>
                  </a:lnTo>
                  <a:lnTo>
                    <a:pt x="1623" y="179"/>
                  </a:lnTo>
                  <a:close/>
                  <a:moveTo>
                    <a:pt x="1663" y="145"/>
                  </a:moveTo>
                  <a:lnTo>
                    <a:pt x="1663" y="34"/>
                  </a:lnTo>
                  <a:lnTo>
                    <a:pt x="1693" y="34"/>
                  </a:lnTo>
                  <a:lnTo>
                    <a:pt x="1699" y="35"/>
                  </a:lnTo>
                  <a:lnTo>
                    <a:pt x="1704" y="35"/>
                  </a:lnTo>
                  <a:lnTo>
                    <a:pt x="1709" y="37"/>
                  </a:lnTo>
                  <a:lnTo>
                    <a:pt x="1713" y="39"/>
                  </a:lnTo>
                  <a:lnTo>
                    <a:pt x="1717" y="41"/>
                  </a:lnTo>
                  <a:lnTo>
                    <a:pt x="1721" y="44"/>
                  </a:lnTo>
                  <a:lnTo>
                    <a:pt x="1724" y="48"/>
                  </a:lnTo>
                  <a:lnTo>
                    <a:pt x="1727" y="52"/>
                  </a:lnTo>
                  <a:lnTo>
                    <a:pt x="1729" y="56"/>
                  </a:lnTo>
                  <a:lnTo>
                    <a:pt x="1731" y="60"/>
                  </a:lnTo>
                  <a:lnTo>
                    <a:pt x="1734" y="69"/>
                  </a:lnTo>
                  <a:lnTo>
                    <a:pt x="1734" y="74"/>
                  </a:lnTo>
                  <a:lnTo>
                    <a:pt x="1735" y="78"/>
                  </a:lnTo>
                  <a:lnTo>
                    <a:pt x="1736" y="90"/>
                  </a:lnTo>
                  <a:lnTo>
                    <a:pt x="1735" y="101"/>
                  </a:lnTo>
                  <a:lnTo>
                    <a:pt x="1734" y="106"/>
                  </a:lnTo>
                  <a:lnTo>
                    <a:pt x="1733" y="111"/>
                  </a:lnTo>
                  <a:lnTo>
                    <a:pt x="1731" y="120"/>
                  </a:lnTo>
                  <a:lnTo>
                    <a:pt x="1729" y="124"/>
                  </a:lnTo>
                  <a:lnTo>
                    <a:pt x="1727" y="128"/>
                  </a:lnTo>
                  <a:lnTo>
                    <a:pt x="1724" y="132"/>
                  </a:lnTo>
                  <a:lnTo>
                    <a:pt x="1720" y="136"/>
                  </a:lnTo>
                  <a:lnTo>
                    <a:pt x="1717" y="139"/>
                  </a:lnTo>
                  <a:lnTo>
                    <a:pt x="1712" y="141"/>
                  </a:lnTo>
                  <a:lnTo>
                    <a:pt x="1708" y="143"/>
                  </a:lnTo>
                  <a:lnTo>
                    <a:pt x="1703" y="144"/>
                  </a:lnTo>
                  <a:lnTo>
                    <a:pt x="1697" y="145"/>
                  </a:lnTo>
                  <a:lnTo>
                    <a:pt x="1690" y="145"/>
                  </a:lnTo>
                  <a:lnTo>
                    <a:pt x="1663" y="145"/>
                  </a:lnTo>
                  <a:close/>
                  <a:moveTo>
                    <a:pt x="1929" y="126"/>
                  </a:moveTo>
                  <a:lnTo>
                    <a:pt x="1928" y="113"/>
                  </a:lnTo>
                  <a:lnTo>
                    <a:pt x="1928" y="108"/>
                  </a:lnTo>
                  <a:lnTo>
                    <a:pt x="1927" y="103"/>
                  </a:lnTo>
                  <a:lnTo>
                    <a:pt x="1925" y="93"/>
                  </a:lnTo>
                  <a:lnTo>
                    <a:pt x="1922" y="84"/>
                  </a:lnTo>
                  <a:lnTo>
                    <a:pt x="1920" y="79"/>
                  </a:lnTo>
                  <a:lnTo>
                    <a:pt x="1918" y="75"/>
                  </a:lnTo>
                  <a:lnTo>
                    <a:pt x="1913" y="68"/>
                  </a:lnTo>
                  <a:lnTo>
                    <a:pt x="1910" y="64"/>
                  </a:lnTo>
                  <a:lnTo>
                    <a:pt x="1907" y="61"/>
                  </a:lnTo>
                  <a:lnTo>
                    <a:pt x="1900" y="56"/>
                  </a:lnTo>
                  <a:lnTo>
                    <a:pt x="1892" y="51"/>
                  </a:lnTo>
                  <a:lnTo>
                    <a:pt x="1888" y="50"/>
                  </a:lnTo>
                  <a:lnTo>
                    <a:pt x="1884" y="48"/>
                  </a:lnTo>
                  <a:lnTo>
                    <a:pt x="1879" y="47"/>
                  </a:lnTo>
                  <a:lnTo>
                    <a:pt x="1875" y="46"/>
                  </a:lnTo>
                  <a:lnTo>
                    <a:pt x="1865" y="46"/>
                  </a:lnTo>
                  <a:lnTo>
                    <a:pt x="1858" y="46"/>
                  </a:lnTo>
                  <a:lnTo>
                    <a:pt x="1851" y="47"/>
                  </a:lnTo>
                  <a:lnTo>
                    <a:pt x="1844" y="49"/>
                  </a:lnTo>
                  <a:lnTo>
                    <a:pt x="1838" y="51"/>
                  </a:lnTo>
                  <a:lnTo>
                    <a:pt x="1832" y="54"/>
                  </a:lnTo>
                  <a:lnTo>
                    <a:pt x="1827" y="57"/>
                  </a:lnTo>
                  <a:lnTo>
                    <a:pt x="1822" y="61"/>
                  </a:lnTo>
                  <a:lnTo>
                    <a:pt x="1817" y="65"/>
                  </a:lnTo>
                  <a:lnTo>
                    <a:pt x="1813" y="70"/>
                  </a:lnTo>
                  <a:lnTo>
                    <a:pt x="1809" y="75"/>
                  </a:lnTo>
                  <a:lnTo>
                    <a:pt x="1806" y="80"/>
                  </a:lnTo>
                  <a:lnTo>
                    <a:pt x="1804" y="86"/>
                  </a:lnTo>
                  <a:lnTo>
                    <a:pt x="1802" y="94"/>
                  </a:lnTo>
                  <a:lnTo>
                    <a:pt x="1800" y="100"/>
                  </a:lnTo>
                  <a:lnTo>
                    <a:pt x="1799" y="108"/>
                  </a:lnTo>
                  <a:lnTo>
                    <a:pt x="1799" y="115"/>
                  </a:lnTo>
                  <a:lnTo>
                    <a:pt x="1799" y="122"/>
                  </a:lnTo>
                  <a:lnTo>
                    <a:pt x="1800" y="129"/>
                  </a:lnTo>
                  <a:lnTo>
                    <a:pt x="1802" y="136"/>
                  </a:lnTo>
                  <a:lnTo>
                    <a:pt x="1804" y="143"/>
                  </a:lnTo>
                  <a:lnTo>
                    <a:pt x="1806" y="149"/>
                  </a:lnTo>
                  <a:lnTo>
                    <a:pt x="1809" y="154"/>
                  </a:lnTo>
                  <a:lnTo>
                    <a:pt x="1813" y="159"/>
                  </a:lnTo>
                  <a:lnTo>
                    <a:pt x="1817" y="164"/>
                  </a:lnTo>
                  <a:lnTo>
                    <a:pt x="1822" y="168"/>
                  </a:lnTo>
                  <a:lnTo>
                    <a:pt x="1827" y="172"/>
                  </a:lnTo>
                  <a:lnTo>
                    <a:pt x="1832" y="175"/>
                  </a:lnTo>
                  <a:lnTo>
                    <a:pt x="1838" y="178"/>
                  </a:lnTo>
                  <a:lnTo>
                    <a:pt x="1844" y="180"/>
                  </a:lnTo>
                  <a:lnTo>
                    <a:pt x="1851" y="181"/>
                  </a:lnTo>
                  <a:lnTo>
                    <a:pt x="1858" y="182"/>
                  </a:lnTo>
                  <a:lnTo>
                    <a:pt x="1865" y="183"/>
                  </a:lnTo>
                  <a:lnTo>
                    <a:pt x="1876" y="182"/>
                  </a:lnTo>
                  <a:lnTo>
                    <a:pt x="1887" y="180"/>
                  </a:lnTo>
                  <a:lnTo>
                    <a:pt x="1892" y="178"/>
                  </a:lnTo>
                  <a:lnTo>
                    <a:pt x="1896" y="176"/>
                  </a:lnTo>
                  <a:lnTo>
                    <a:pt x="1901" y="174"/>
                  </a:lnTo>
                  <a:lnTo>
                    <a:pt x="1905" y="172"/>
                  </a:lnTo>
                  <a:lnTo>
                    <a:pt x="1909" y="169"/>
                  </a:lnTo>
                  <a:lnTo>
                    <a:pt x="1912" y="166"/>
                  </a:lnTo>
                  <a:lnTo>
                    <a:pt x="1916" y="162"/>
                  </a:lnTo>
                  <a:lnTo>
                    <a:pt x="1919" y="159"/>
                  </a:lnTo>
                  <a:lnTo>
                    <a:pt x="1921" y="155"/>
                  </a:lnTo>
                  <a:lnTo>
                    <a:pt x="1923" y="151"/>
                  </a:lnTo>
                  <a:lnTo>
                    <a:pt x="1925" y="146"/>
                  </a:lnTo>
                  <a:lnTo>
                    <a:pt x="1927" y="142"/>
                  </a:lnTo>
                  <a:lnTo>
                    <a:pt x="1889" y="142"/>
                  </a:lnTo>
                  <a:lnTo>
                    <a:pt x="1887" y="144"/>
                  </a:lnTo>
                  <a:lnTo>
                    <a:pt x="1884" y="147"/>
                  </a:lnTo>
                  <a:lnTo>
                    <a:pt x="1882" y="149"/>
                  </a:lnTo>
                  <a:lnTo>
                    <a:pt x="1879" y="150"/>
                  </a:lnTo>
                  <a:lnTo>
                    <a:pt x="1876" y="152"/>
                  </a:lnTo>
                  <a:lnTo>
                    <a:pt x="1873" y="152"/>
                  </a:lnTo>
                  <a:lnTo>
                    <a:pt x="1866" y="153"/>
                  </a:lnTo>
                  <a:lnTo>
                    <a:pt x="1860" y="153"/>
                  </a:lnTo>
                  <a:lnTo>
                    <a:pt x="1855" y="151"/>
                  </a:lnTo>
                  <a:lnTo>
                    <a:pt x="1853" y="150"/>
                  </a:lnTo>
                  <a:lnTo>
                    <a:pt x="1850" y="149"/>
                  </a:lnTo>
                  <a:lnTo>
                    <a:pt x="1848" y="148"/>
                  </a:lnTo>
                  <a:lnTo>
                    <a:pt x="1846" y="146"/>
                  </a:lnTo>
                  <a:lnTo>
                    <a:pt x="1843" y="142"/>
                  </a:lnTo>
                  <a:lnTo>
                    <a:pt x="1840" y="138"/>
                  </a:lnTo>
                  <a:lnTo>
                    <a:pt x="1838" y="132"/>
                  </a:lnTo>
                  <a:lnTo>
                    <a:pt x="1837" y="126"/>
                  </a:lnTo>
                  <a:lnTo>
                    <a:pt x="1929" y="126"/>
                  </a:lnTo>
                  <a:close/>
                  <a:moveTo>
                    <a:pt x="1837" y="99"/>
                  </a:moveTo>
                  <a:lnTo>
                    <a:pt x="1838" y="96"/>
                  </a:lnTo>
                  <a:lnTo>
                    <a:pt x="1839" y="94"/>
                  </a:lnTo>
                  <a:lnTo>
                    <a:pt x="1841" y="89"/>
                  </a:lnTo>
                  <a:lnTo>
                    <a:pt x="1843" y="84"/>
                  </a:lnTo>
                  <a:lnTo>
                    <a:pt x="1846" y="81"/>
                  </a:lnTo>
                  <a:lnTo>
                    <a:pt x="1850" y="78"/>
                  </a:lnTo>
                  <a:lnTo>
                    <a:pt x="1854" y="76"/>
                  </a:lnTo>
                  <a:lnTo>
                    <a:pt x="1859" y="75"/>
                  </a:lnTo>
                  <a:lnTo>
                    <a:pt x="1865" y="75"/>
                  </a:lnTo>
                  <a:lnTo>
                    <a:pt x="1870" y="75"/>
                  </a:lnTo>
                  <a:lnTo>
                    <a:pt x="1874" y="76"/>
                  </a:lnTo>
                  <a:lnTo>
                    <a:pt x="1878" y="78"/>
                  </a:lnTo>
                  <a:lnTo>
                    <a:pt x="1882" y="81"/>
                  </a:lnTo>
                  <a:lnTo>
                    <a:pt x="1885" y="84"/>
                  </a:lnTo>
                  <a:lnTo>
                    <a:pt x="1887" y="89"/>
                  </a:lnTo>
                  <a:lnTo>
                    <a:pt x="1888" y="91"/>
                  </a:lnTo>
                  <a:lnTo>
                    <a:pt x="1889" y="94"/>
                  </a:lnTo>
                  <a:lnTo>
                    <a:pt x="1890" y="99"/>
                  </a:lnTo>
                  <a:lnTo>
                    <a:pt x="1837" y="99"/>
                  </a:lnTo>
                  <a:close/>
                  <a:moveTo>
                    <a:pt x="2022" y="179"/>
                  </a:moveTo>
                  <a:lnTo>
                    <a:pt x="2066" y="49"/>
                  </a:lnTo>
                  <a:lnTo>
                    <a:pt x="2025" y="49"/>
                  </a:lnTo>
                  <a:lnTo>
                    <a:pt x="2012" y="100"/>
                  </a:lnTo>
                  <a:lnTo>
                    <a:pt x="2004" y="137"/>
                  </a:lnTo>
                  <a:lnTo>
                    <a:pt x="1994" y="100"/>
                  </a:lnTo>
                  <a:lnTo>
                    <a:pt x="1980" y="49"/>
                  </a:lnTo>
                  <a:lnTo>
                    <a:pt x="1940" y="49"/>
                  </a:lnTo>
                  <a:lnTo>
                    <a:pt x="1986" y="179"/>
                  </a:lnTo>
                  <a:lnTo>
                    <a:pt x="2022" y="179"/>
                  </a:lnTo>
                  <a:close/>
                  <a:moveTo>
                    <a:pt x="2207" y="126"/>
                  </a:moveTo>
                  <a:lnTo>
                    <a:pt x="2207" y="113"/>
                  </a:lnTo>
                  <a:lnTo>
                    <a:pt x="2206" y="108"/>
                  </a:lnTo>
                  <a:lnTo>
                    <a:pt x="2206" y="103"/>
                  </a:lnTo>
                  <a:lnTo>
                    <a:pt x="2204" y="93"/>
                  </a:lnTo>
                  <a:lnTo>
                    <a:pt x="2201" y="84"/>
                  </a:lnTo>
                  <a:lnTo>
                    <a:pt x="2199" y="79"/>
                  </a:lnTo>
                  <a:lnTo>
                    <a:pt x="2197" y="75"/>
                  </a:lnTo>
                  <a:lnTo>
                    <a:pt x="2192" y="68"/>
                  </a:lnTo>
                  <a:lnTo>
                    <a:pt x="2189" y="64"/>
                  </a:lnTo>
                  <a:lnTo>
                    <a:pt x="2186" y="61"/>
                  </a:lnTo>
                  <a:lnTo>
                    <a:pt x="2179" y="56"/>
                  </a:lnTo>
                  <a:lnTo>
                    <a:pt x="2171" y="51"/>
                  </a:lnTo>
                  <a:lnTo>
                    <a:pt x="2167" y="50"/>
                  </a:lnTo>
                  <a:lnTo>
                    <a:pt x="2163" y="48"/>
                  </a:lnTo>
                  <a:lnTo>
                    <a:pt x="2158" y="47"/>
                  </a:lnTo>
                  <a:lnTo>
                    <a:pt x="2153" y="46"/>
                  </a:lnTo>
                  <a:lnTo>
                    <a:pt x="2143" y="46"/>
                  </a:lnTo>
                  <a:lnTo>
                    <a:pt x="2136" y="46"/>
                  </a:lnTo>
                  <a:lnTo>
                    <a:pt x="2129" y="47"/>
                  </a:lnTo>
                  <a:lnTo>
                    <a:pt x="2123" y="49"/>
                  </a:lnTo>
                  <a:lnTo>
                    <a:pt x="2117" y="51"/>
                  </a:lnTo>
                  <a:lnTo>
                    <a:pt x="2111" y="54"/>
                  </a:lnTo>
                  <a:lnTo>
                    <a:pt x="2105" y="57"/>
                  </a:lnTo>
                  <a:lnTo>
                    <a:pt x="2100" y="61"/>
                  </a:lnTo>
                  <a:lnTo>
                    <a:pt x="2096" y="65"/>
                  </a:lnTo>
                  <a:lnTo>
                    <a:pt x="2092" y="70"/>
                  </a:lnTo>
                  <a:lnTo>
                    <a:pt x="2088" y="75"/>
                  </a:lnTo>
                  <a:lnTo>
                    <a:pt x="2085" y="80"/>
                  </a:lnTo>
                  <a:lnTo>
                    <a:pt x="2082" y="86"/>
                  </a:lnTo>
                  <a:lnTo>
                    <a:pt x="2080" y="94"/>
                  </a:lnTo>
                  <a:lnTo>
                    <a:pt x="2079" y="100"/>
                  </a:lnTo>
                  <a:lnTo>
                    <a:pt x="2078" y="108"/>
                  </a:lnTo>
                  <a:lnTo>
                    <a:pt x="2078" y="115"/>
                  </a:lnTo>
                  <a:lnTo>
                    <a:pt x="2078" y="122"/>
                  </a:lnTo>
                  <a:lnTo>
                    <a:pt x="2079" y="129"/>
                  </a:lnTo>
                  <a:lnTo>
                    <a:pt x="2080" y="136"/>
                  </a:lnTo>
                  <a:lnTo>
                    <a:pt x="2082" y="143"/>
                  </a:lnTo>
                  <a:lnTo>
                    <a:pt x="2085" y="149"/>
                  </a:lnTo>
                  <a:lnTo>
                    <a:pt x="2088" y="154"/>
                  </a:lnTo>
                  <a:lnTo>
                    <a:pt x="2092" y="159"/>
                  </a:lnTo>
                  <a:lnTo>
                    <a:pt x="2096" y="164"/>
                  </a:lnTo>
                  <a:lnTo>
                    <a:pt x="2100" y="168"/>
                  </a:lnTo>
                  <a:lnTo>
                    <a:pt x="2105" y="172"/>
                  </a:lnTo>
                  <a:lnTo>
                    <a:pt x="2111" y="175"/>
                  </a:lnTo>
                  <a:lnTo>
                    <a:pt x="2117" y="178"/>
                  </a:lnTo>
                  <a:lnTo>
                    <a:pt x="2123" y="180"/>
                  </a:lnTo>
                  <a:lnTo>
                    <a:pt x="2129" y="181"/>
                  </a:lnTo>
                  <a:lnTo>
                    <a:pt x="2136" y="182"/>
                  </a:lnTo>
                  <a:lnTo>
                    <a:pt x="2144" y="183"/>
                  </a:lnTo>
                  <a:lnTo>
                    <a:pt x="2155" y="182"/>
                  </a:lnTo>
                  <a:lnTo>
                    <a:pt x="2165" y="180"/>
                  </a:lnTo>
                  <a:lnTo>
                    <a:pt x="2170" y="178"/>
                  </a:lnTo>
                  <a:lnTo>
                    <a:pt x="2175" y="176"/>
                  </a:lnTo>
                  <a:lnTo>
                    <a:pt x="2179" y="174"/>
                  </a:lnTo>
                  <a:lnTo>
                    <a:pt x="2183" y="172"/>
                  </a:lnTo>
                  <a:lnTo>
                    <a:pt x="2187" y="169"/>
                  </a:lnTo>
                  <a:lnTo>
                    <a:pt x="2191" y="166"/>
                  </a:lnTo>
                  <a:lnTo>
                    <a:pt x="2194" y="162"/>
                  </a:lnTo>
                  <a:lnTo>
                    <a:pt x="2197" y="159"/>
                  </a:lnTo>
                  <a:lnTo>
                    <a:pt x="2202" y="151"/>
                  </a:lnTo>
                  <a:lnTo>
                    <a:pt x="2204" y="146"/>
                  </a:lnTo>
                  <a:lnTo>
                    <a:pt x="2206" y="142"/>
                  </a:lnTo>
                  <a:lnTo>
                    <a:pt x="2167" y="142"/>
                  </a:lnTo>
                  <a:lnTo>
                    <a:pt x="2165" y="144"/>
                  </a:lnTo>
                  <a:lnTo>
                    <a:pt x="2163" y="147"/>
                  </a:lnTo>
                  <a:lnTo>
                    <a:pt x="2161" y="149"/>
                  </a:lnTo>
                  <a:lnTo>
                    <a:pt x="2158" y="150"/>
                  </a:lnTo>
                  <a:lnTo>
                    <a:pt x="2155" y="152"/>
                  </a:lnTo>
                  <a:lnTo>
                    <a:pt x="2152" y="152"/>
                  </a:lnTo>
                  <a:lnTo>
                    <a:pt x="2145" y="153"/>
                  </a:lnTo>
                  <a:lnTo>
                    <a:pt x="2139" y="153"/>
                  </a:lnTo>
                  <a:lnTo>
                    <a:pt x="2134" y="151"/>
                  </a:lnTo>
                  <a:lnTo>
                    <a:pt x="2131" y="150"/>
                  </a:lnTo>
                  <a:lnTo>
                    <a:pt x="2129" y="149"/>
                  </a:lnTo>
                  <a:lnTo>
                    <a:pt x="2127" y="148"/>
                  </a:lnTo>
                  <a:lnTo>
                    <a:pt x="2125" y="146"/>
                  </a:lnTo>
                  <a:lnTo>
                    <a:pt x="2122" y="142"/>
                  </a:lnTo>
                  <a:lnTo>
                    <a:pt x="2119" y="138"/>
                  </a:lnTo>
                  <a:lnTo>
                    <a:pt x="2117" y="132"/>
                  </a:lnTo>
                  <a:lnTo>
                    <a:pt x="2116" y="126"/>
                  </a:lnTo>
                  <a:lnTo>
                    <a:pt x="2207" y="126"/>
                  </a:lnTo>
                  <a:close/>
                  <a:moveTo>
                    <a:pt x="2116" y="99"/>
                  </a:moveTo>
                  <a:lnTo>
                    <a:pt x="2117" y="96"/>
                  </a:lnTo>
                  <a:lnTo>
                    <a:pt x="2117" y="94"/>
                  </a:lnTo>
                  <a:lnTo>
                    <a:pt x="2119" y="89"/>
                  </a:lnTo>
                  <a:lnTo>
                    <a:pt x="2122" y="84"/>
                  </a:lnTo>
                  <a:lnTo>
                    <a:pt x="2125" y="81"/>
                  </a:lnTo>
                  <a:lnTo>
                    <a:pt x="2129" y="78"/>
                  </a:lnTo>
                  <a:lnTo>
                    <a:pt x="2133" y="76"/>
                  </a:lnTo>
                  <a:lnTo>
                    <a:pt x="2138" y="75"/>
                  </a:lnTo>
                  <a:lnTo>
                    <a:pt x="2143" y="75"/>
                  </a:lnTo>
                  <a:lnTo>
                    <a:pt x="2148" y="75"/>
                  </a:lnTo>
                  <a:lnTo>
                    <a:pt x="2153" y="76"/>
                  </a:lnTo>
                  <a:lnTo>
                    <a:pt x="2157" y="78"/>
                  </a:lnTo>
                  <a:lnTo>
                    <a:pt x="2161" y="81"/>
                  </a:lnTo>
                  <a:lnTo>
                    <a:pt x="2163" y="84"/>
                  </a:lnTo>
                  <a:lnTo>
                    <a:pt x="2166" y="89"/>
                  </a:lnTo>
                  <a:lnTo>
                    <a:pt x="2167" y="91"/>
                  </a:lnTo>
                  <a:lnTo>
                    <a:pt x="2167" y="94"/>
                  </a:lnTo>
                  <a:lnTo>
                    <a:pt x="2168" y="99"/>
                  </a:lnTo>
                  <a:lnTo>
                    <a:pt x="2116" y="99"/>
                  </a:lnTo>
                  <a:close/>
                  <a:moveTo>
                    <a:pt x="2276" y="0"/>
                  </a:moveTo>
                  <a:lnTo>
                    <a:pt x="2238" y="0"/>
                  </a:lnTo>
                  <a:lnTo>
                    <a:pt x="2238" y="179"/>
                  </a:lnTo>
                  <a:lnTo>
                    <a:pt x="2276" y="179"/>
                  </a:lnTo>
                  <a:lnTo>
                    <a:pt x="2276" y="0"/>
                  </a:lnTo>
                  <a:close/>
                  <a:moveTo>
                    <a:pt x="2373" y="46"/>
                  </a:moveTo>
                  <a:lnTo>
                    <a:pt x="2366" y="46"/>
                  </a:lnTo>
                  <a:lnTo>
                    <a:pt x="2359" y="47"/>
                  </a:lnTo>
                  <a:lnTo>
                    <a:pt x="2352" y="49"/>
                  </a:lnTo>
                  <a:lnTo>
                    <a:pt x="2346" y="51"/>
                  </a:lnTo>
                  <a:lnTo>
                    <a:pt x="2340" y="54"/>
                  </a:lnTo>
                  <a:lnTo>
                    <a:pt x="2334" y="57"/>
                  </a:lnTo>
                  <a:lnTo>
                    <a:pt x="2329" y="61"/>
                  </a:lnTo>
                  <a:lnTo>
                    <a:pt x="2324" y="65"/>
                  </a:lnTo>
                  <a:lnTo>
                    <a:pt x="2320" y="70"/>
                  </a:lnTo>
                  <a:lnTo>
                    <a:pt x="2316" y="75"/>
                  </a:lnTo>
                  <a:lnTo>
                    <a:pt x="2313" y="80"/>
                  </a:lnTo>
                  <a:lnTo>
                    <a:pt x="2310" y="86"/>
                  </a:lnTo>
                  <a:lnTo>
                    <a:pt x="2308" y="94"/>
                  </a:lnTo>
                  <a:lnTo>
                    <a:pt x="2306" y="100"/>
                  </a:lnTo>
                  <a:lnTo>
                    <a:pt x="2305" y="107"/>
                  </a:lnTo>
                  <a:lnTo>
                    <a:pt x="2305" y="115"/>
                  </a:lnTo>
                  <a:lnTo>
                    <a:pt x="2305" y="122"/>
                  </a:lnTo>
                  <a:lnTo>
                    <a:pt x="2306" y="129"/>
                  </a:lnTo>
                  <a:lnTo>
                    <a:pt x="2308" y="136"/>
                  </a:lnTo>
                  <a:lnTo>
                    <a:pt x="2310" y="142"/>
                  </a:lnTo>
                  <a:lnTo>
                    <a:pt x="2313" y="148"/>
                  </a:lnTo>
                  <a:lnTo>
                    <a:pt x="2316" y="154"/>
                  </a:lnTo>
                  <a:lnTo>
                    <a:pt x="2320" y="159"/>
                  </a:lnTo>
                  <a:lnTo>
                    <a:pt x="2324" y="164"/>
                  </a:lnTo>
                  <a:lnTo>
                    <a:pt x="2329" y="168"/>
                  </a:lnTo>
                  <a:lnTo>
                    <a:pt x="2334" y="172"/>
                  </a:lnTo>
                  <a:lnTo>
                    <a:pt x="2340" y="175"/>
                  </a:lnTo>
                  <a:lnTo>
                    <a:pt x="2346" y="178"/>
                  </a:lnTo>
                  <a:lnTo>
                    <a:pt x="2352" y="180"/>
                  </a:lnTo>
                  <a:lnTo>
                    <a:pt x="2359" y="181"/>
                  </a:lnTo>
                  <a:lnTo>
                    <a:pt x="2366" y="182"/>
                  </a:lnTo>
                  <a:lnTo>
                    <a:pt x="2373" y="183"/>
                  </a:lnTo>
                  <a:lnTo>
                    <a:pt x="2381" y="182"/>
                  </a:lnTo>
                  <a:lnTo>
                    <a:pt x="2388" y="181"/>
                  </a:lnTo>
                  <a:lnTo>
                    <a:pt x="2395" y="180"/>
                  </a:lnTo>
                  <a:lnTo>
                    <a:pt x="2401" y="178"/>
                  </a:lnTo>
                  <a:lnTo>
                    <a:pt x="2407" y="175"/>
                  </a:lnTo>
                  <a:lnTo>
                    <a:pt x="2413" y="172"/>
                  </a:lnTo>
                  <a:lnTo>
                    <a:pt x="2418" y="168"/>
                  </a:lnTo>
                  <a:lnTo>
                    <a:pt x="2423" y="164"/>
                  </a:lnTo>
                  <a:lnTo>
                    <a:pt x="2427" y="159"/>
                  </a:lnTo>
                  <a:lnTo>
                    <a:pt x="2431" y="154"/>
                  </a:lnTo>
                  <a:lnTo>
                    <a:pt x="2434" y="149"/>
                  </a:lnTo>
                  <a:lnTo>
                    <a:pt x="2437" y="143"/>
                  </a:lnTo>
                  <a:lnTo>
                    <a:pt x="2439" y="136"/>
                  </a:lnTo>
                  <a:lnTo>
                    <a:pt x="2441" y="130"/>
                  </a:lnTo>
                  <a:lnTo>
                    <a:pt x="2442" y="123"/>
                  </a:lnTo>
                  <a:lnTo>
                    <a:pt x="2442" y="116"/>
                  </a:lnTo>
                  <a:lnTo>
                    <a:pt x="2442" y="108"/>
                  </a:lnTo>
                  <a:lnTo>
                    <a:pt x="2441" y="101"/>
                  </a:lnTo>
                  <a:lnTo>
                    <a:pt x="2439" y="94"/>
                  </a:lnTo>
                  <a:lnTo>
                    <a:pt x="2438" y="91"/>
                  </a:lnTo>
                  <a:lnTo>
                    <a:pt x="2437" y="88"/>
                  </a:lnTo>
                  <a:lnTo>
                    <a:pt x="2434" y="81"/>
                  </a:lnTo>
                  <a:lnTo>
                    <a:pt x="2431" y="75"/>
                  </a:lnTo>
                  <a:lnTo>
                    <a:pt x="2427" y="70"/>
                  </a:lnTo>
                  <a:lnTo>
                    <a:pt x="2423" y="65"/>
                  </a:lnTo>
                  <a:lnTo>
                    <a:pt x="2418" y="61"/>
                  </a:lnTo>
                  <a:lnTo>
                    <a:pt x="2413" y="57"/>
                  </a:lnTo>
                  <a:lnTo>
                    <a:pt x="2407" y="54"/>
                  </a:lnTo>
                  <a:lnTo>
                    <a:pt x="2401" y="51"/>
                  </a:lnTo>
                  <a:lnTo>
                    <a:pt x="2395" y="49"/>
                  </a:lnTo>
                  <a:lnTo>
                    <a:pt x="2388" y="47"/>
                  </a:lnTo>
                  <a:lnTo>
                    <a:pt x="2381" y="46"/>
                  </a:lnTo>
                  <a:lnTo>
                    <a:pt x="2373" y="46"/>
                  </a:lnTo>
                  <a:close/>
                  <a:moveTo>
                    <a:pt x="2373" y="76"/>
                  </a:moveTo>
                  <a:lnTo>
                    <a:pt x="2380" y="77"/>
                  </a:lnTo>
                  <a:lnTo>
                    <a:pt x="2384" y="77"/>
                  </a:lnTo>
                  <a:lnTo>
                    <a:pt x="2387" y="79"/>
                  </a:lnTo>
                  <a:lnTo>
                    <a:pt x="2389" y="80"/>
                  </a:lnTo>
                  <a:lnTo>
                    <a:pt x="2392" y="82"/>
                  </a:lnTo>
                  <a:lnTo>
                    <a:pt x="2396" y="86"/>
                  </a:lnTo>
                  <a:lnTo>
                    <a:pt x="2399" y="92"/>
                  </a:lnTo>
                  <a:lnTo>
                    <a:pt x="2402" y="99"/>
                  </a:lnTo>
                  <a:lnTo>
                    <a:pt x="2403" y="103"/>
                  </a:lnTo>
                  <a:lnTo>
                    <a:pt x="2403" y="107"/>
                  </a:lnTo>
                  <a:lnTo>
                    <a:pt x="2404" y="115"/>
                  </a:lnTo>
                  <a:lnTo>
                    <a:pt x="2403" y="124"/>
                  </a:lnTo>
                  <a:lnTo>
                    <a:pt x="2403" y="128"/>
                  </a:lnTo>
                  <a:lnTo>
                    <a:pt x="2402" y="131"/>
                  </a:lnTo>
                  <a:lnTo>
                    <a:pt x="2399" y="138"/>
                  </a:lnTo>
                  <a:lnTo>
                    <a:pt x="2396" y="143"/>
                  </a:lnTo>
                  <a:lnTo>
                    <a:pt x="2392" y="147"/>
                  </a:lnTo>
                  <a:lnTo>
                    <a:pt x="2389" y="149"/>
                  </a:lnTo>
                  <a:lnTo>
                    <a:pt x="2386" y="150"/>
                  </a:lnTo>
                  <a:lnTo>
                    <a:pt x="2384" y="151"/>
                  </a:lnTo>
                  <a:lnTo>
                    <a:pt x="2380" y="152"/>
                  </a:lnTo>
                  <a:lnTo>
                    <a:pt x="2377" y="152"/>
                  </a:lnTo>
                  <a:lnTo>
                    <a:pt x="2374" y="153"/>
                  </a:lnTo>
                  <a:lnTo>
                    <a:pt x="2367" y="152"/>
                  </a:lnTo>
                  <a:lnTo>
                    <a:pt x="2361" y="150"/>
                  </a:lnTo>
                  <a:lnTo>
                    <a:pt x="2358" y="149"/>
                  </a:lnTo>
                  <a:lnTo>
                    <a:pt x="2356" y="147"/>
                  </a:lnTo>
                  <a:lnTo>
                    <a:pt x="2351" y="143"/>
                  </a:lnTo>
                  <a:lnTo>
                    <a:pt x="2348" y="137"/>
                  </a:lnTo>
                  <a:lnTo>
                    <a:pt x="2345" y="131"/>
                  </a:lnTo>
                  <a:lnTo>
                    <a:pt x="2344" y="127"/>
                  </a:lnTo>
                  <a:lnTo>
                    <a:pt x="2344" y="123"/>
                  </a:lnTo>
                  <a:lnTo>
                    <a:pt x="2343" y="115"/>
                  </a:lnTo>
                  <a:lnTo>
                    <a:pt x="2344" y="106"/>
                  </a:lnTo>
                  <a:lnTo>
                    <a:pt x="2344" y="102"/>
                  </a:lnTo>
                  <a:lnTo>
                    <a:pt x="2345" y="99"/>
                  </a:lnTo>
                  <a:lnTo>
                    <a:pt x="2348" y="92"/>
                  </a:lnTo>
                  <a:lnTo>
                    <a:pt x="2349" y="89"/>
                  </a:lnTo>
                  <a:lnTo>
                    <a:pt x="2351" y="86"/>
                  </a:lnTo>
                  <a:lnTo>
                    <a:pt x="2356" y="82"/>
                  </a:lnTo>
                  <a:lnTo>
                    <a:pt x="2358" y="80"/>
                  </a:lnTo>
                  <a:lnTo>
                    <a:pt x="2361" y="79"/>
                  </a:lnTo>
                  <a:lnTo>
                    <a:pt x="2364" y="77"/>
                  </a:lnTo>
                  <a:lnTo>
                    <a:pt x="2367" y="77"/>
                  </a:lnTo>
                  <a:lnTo>
                    <a:pt x="2373" y="76"/>
                  </a:lnTo>
                  <a:close/>
                  <a:moveTo>
                    <a:pt x="2473" y="49"/>
                  </a:moveTo>
                  <a:lnTo>
                    <a:pt x="2473" y="220"/>
                  </a:lnTo>
                  <a:lnTo>
                    <a:pt x="2511" y="220"/>
                  </a:lnTo>
                  <a:lnTo>
                    <a:pt x="2511" y="169"/>
                  </a:lnTo>
                  <a:lnTo>
                    <a:pt x="2515" y="172"/>
                  </a:lnTo>
                  <a:lnTo>
                    <a:pt x="2519" y="175"/>
                  </a:lnTo>
                  <a:lnTo>
                    <a:pt x="2523" y="178"/>
                  </a:lnTo>
                  <a:lnTo>
                    <a:pt x="2527" y="179"/>
                  </a:lnTo>
                  <a:lnTo>
                    <a:pt x="2531" y="181"/>
                  </a:lnTo>
                  <a:lnTo>
                    <a:pt x="2535" y="182"/>
                  </a:lnTo>
                  <a:lnTo>
                    <a:pt x="2540" y="183"/>
                  </a:lnTo>
                  <a:lnTo>
                    <a:pt x="2545" y="183"/>
                  </a:lnTo>
                  <a:lnTo>
                    <a:pt x="2552" y="182"/>
                  </a:lnTo>
                  <a:lnTo>
                    <a:pt x="2557" y="181"/>
                  </a:lnTo>
                  <a:lnTo>
                    <a:pt x="2563" y="180"/>
                  </a:lnTo>
                  <a:lnTo>
                    <a:pt x="2568" y="178"/>
                  </a:lnTo>
                  <a:lnTo>
                    <a:pt x="2573" y="175"/>
                  </a:lnTo>
                  <a:lnTo>
                    <a:pt x="2578" y="172"/>
                  </a:lnTo>
                  <a:lnTo>
                    <a:pt x="2582" y="168"/>
                  </a:lnTo>
                  <a:lnTo>
                    <a:pt x="2586" y="164"/>
                  </a:lnTo>
                  <a:lnTo>
                    <a:pt x="2590" y="159"/>
                  </a:lnTo>
                  <a:lnTo>
                    <a:pt x="2593" y="154"/>
                  </a:lnTo>
                  <a:lnTo>
                    <a:pt x="2596" y="148"/>
                  </a:lnTo>
                  <a:lnTo>
                    <a:pt x="2598" y="142"/>
                  </a:lnTo>
                  <a:lnTo>
                    <a:pt x="2600" y="136"/>
                  </a:lnTo>
                  <a:lnTo>
                    <a:pt x="2601" y="129"/>
                  </a:lnTo>
                  <a:lnTo>
                    <a:pt x="2602" y="122"/>
                  </a:lnTo>
                  <a:lnTo>
                    <a:pt x="2602" y="114"/>
                  </a:lnTo>
                  <a:lnTo>
                    <a:pt x="2602" y="107"/>
                  </a:lnTo>
                  <a:lnTo>
                    <a:pt x="2601" y="100"/>
                  </a:lnTo>
                  <a:lnTo>
                    <a:pt x="2600" y="93"/>
                  </a:lnTo>
                  <a:lnTo>
                    <a:pt x="2598" y="86"/>
                  </a:lnTo>
                  <a:lnTo>
                    <a:pt x="2596" y="80"/>
                  </a:lnTo>
                  <a:lnTo>
                    <a:pt x="2593" y="74"/>
                  </a:lnTo>
                  <a:lnTo>
                    <a:pt x="2590" y="69"/>
                  </a:lnTo>
                  <a:lnTo>
                    <a:pt x="2586" y="65"/>
                  </a:lnTo>
                  <a:lnTo>
                    <a:pt x="2582" y="60"/>
                  </a:lnTo>
                  <a:lnTo>
                    <a:pt x="2578" y="57"/>
                  </a:lnTo>
                  <a:lnTo>
                    <a:pt x="2573" y="53"/>
                  </a:lnTo>
                  <a:lnTo>
                    <a:pt x="2568" y="51"/>
                  </a:lnTo>
                  <a:lnTo>
                    <a:pt x="2563" y="49"/>
                  </a:lnTo>
                  <a:lnTo>
                    <a:pt x="2557" y="47"/>
                  </a:lnTo>
                  <a:lnTo>
                    <a:pt x="2551" y="46"/>
                  </a:lnTo>
                  <a:lnTo>
                    <a:pt x="2545" y="46"/>
                  </a:lnTo>
                  <a:lnTo>
                    <a:pt x="2539" y="46"/>
                  </a:lnTo>
                  <a:lnTo>
                    <a:pt x="2534" y="47"/>
                  </a:lnTo>
                  <a:lnTo>
                    <a:pt x="2529" y="48"/>
                  </a:lnTo>
                  <a:lnTo>
                    <a:pt x="2525" y="50"/>
                  </a:lnTo>
                  <a:lnTo>
                    <a:pt x="2521" y="53"/>
                  </a:lnTo>
                  <a:lnTo>
                    <a:pt x="2517" y="56"/>
                  </a:lnTo>
                  <a:lnTo>
                    <a:pt x="2513" y="60"/>
                  </a:lnTo>
                  <a:lnTo>
                    <a:pt x="2509" y="65"/>
                  </a:lnTo>
                  <a:lnTo>
                    <a:pt x="2510" y="49"/>
                  </a:lnTo>
                  <a:lnTo>
                    <a:pt x="2473" y="49"/>
                  </a:lnTo>
                  <a:close/>
                  <a:moveTo>
                    <a:pt x="2537" y="77"/>
                  </a:moveTo>
                  <a:lnTo>
                    <a:pt x="2543" y="77"/>
                  </a:lnTo>
                  <a:lnTo>
                    <a:pt x="2546" y="78"/>
                  </a:lnTo>
                  <a:lnTo>
                    <a:pt x="2548" y="79"/>
                  </a:lnTo>
                  <a:lnTo>
                    <a:pt x="2551" y="81"/>
                  </a:lnTo>
                  <a:lnTo>
                    <a:pt x="2553" y="82"/>
                  </a:lnTo>
                  <a:lnTo>
                    <a:pt x="2557" y="88"/>
                  </a:lnTo>
                  <a:lnTo>
                    <a:pt x="2560" y="93"/>
                  </a:lnTo>
                  <a:lnTo>
                    <a:pt x="2562" y="96"/>
                  </a:lnTo>
                  <a:lnTo>
                    <a:pt x="2563" y="100"/>
                  </a:lnTo>
                  <a:lnTo>
                    <a:pt x="2564" y="107"/>
                  </a:lnTo>
                  <a:lnTo>
                    <a:pt x="2565" y="115"/>
                  </a:lnTo>
                  <a:lnTo>
                    <a:pt x="2564" y="123"/>
                  </a:lnTo>
                  <a:lnTo>
                    <a:pt x="2563" y="127"/>
                  </a:lnTo>
                  <a:lnTo>
                    <a:pt x="2563" y="130"/>
                  </a:lnTo>
                  <a:lnTo>
                    <a:pt x="2560" y="137"/>
                  </a:lnTo>
                  <a:lnTo>
                    <a:pt x="2557" y="142"/>
                  </a:lnTo>
                  <a:lnTo>
                    <a:pt x="2553" y="146"/>
                  </a:lnTo>
                  <a:lnTo>
                    <a:pt x="2548" y="149"/>
                  </a:lnTo>
                  <a:lnTo>
                    <a:pt x="2543" y="151"/>
                  </a:lnTo>
                  <a:lnTo>
                    <a:pt x="2540" y="152"/>
                  </a:lnTo>
                  <a:lnTo>
                    <a:pt x="2537" y="152"/>
                  </a:lnTo>
                  <a:lnTo>
                    <a:pt x="2534" y="152"/>
                  </a:lnTo>
                  <a:lnTo>
                    <a:pt x="2531" y="151"/>
                  </a:lnTo>
                  <a:lnTo>
                    <a:pt x="2528" y="151"/>
                  </a:lnTo>
                  <a:lnTo>
                    <a:pt x="2525" y="149"/>
                  </a:lnTo>
                  <a:lnTo>
                    <a:pt x="2523" y="148"/>
                  </a:lnTo>
                  <a:lnTo>
                    <a:pt x="2521" y="146"/>
                  </a:lnTo>
                  <a:lnTo>
                    <a:pt x="2517" y="142"/>
                  </a:lnTo>
                  <a:lnTo>
                    <a:pt x="2515" y="139"/>
                  </a:lnTo>
                  <a:lnTo>
                    <a:pt x="2514" y="137"/>
                  </a:lnTo>
                  <a:lnTo>
                    <a:pt x="2512" y="133"/>
                  </a:lnTo>
                  <a:lnTo>
                    <a:pt x="2511" y="130"/>
                  </a:lnTo>
                  <a:lnTo>
                    <a:pt x="2510" y="127"/>
                  </a:lnTo>
                  <a:lnTo>
                    <a:pt x="2510" y="123"/>
                  </a:lnTo>
                  <a:lnTo>
                    <a:pt x="2509" y="115"/>
                  </a:lnTo>
                  <a:lnTo>
                    <a:pt x="2510" y="107"/>
                  </a:lnTo>
                  <a:lnTo>
                    <a:pt x="2510" y="103"/>
                  </a:lnTo>
                  <a:lnTo>
                    <a:pt x="2511" y="99"/>
                  </a:lnTo>
                  <a:lnTo>
                    <a:pt x="2514" y="93"/>
                  </a:lnTo>
                  <a:lnTo>
                    <a:pt x="2517" y="88"/>
                  </a:lnTo>
                  <a:lnTo>
                    <a:pt x="2521" y="82"/>
                  </a:lnTo>
                  <a:lnTo>
                    <a:pt x="2525" y="79"/>
                  </a:lnTo>
                  <a:lnTo>
                    <a:pt x="2531" y="77"/>
                  </a:lnTo>
                  <a:lnTo>
                    <a:pt x="2537" y="77"/>
                  </a:lnTo>
                  <a:close/>
                  <a:moveTo>
                    <a:pt x="2632" y="49"/>
                  </a:moveTo>
                  <a:lnTo>
                    <a:pt x="2632" y="179"/>
                  </a:lnTo>
                  <a:lnTo>
                    <a:pt x="2669" y="179"/>
                  </a:lnTo>
                  <a:lnTo>
                    <a:pt x="2669" y="108"/>
                  </a:lnTo>
                  <a:lnTo>
                    <a:pt x="2670" y="101"/>
                  </a:lnTo>
                  <a:lnTo>
                    <a:pt x="2671" y="95"/>
                  </a:lnTo>
                  <a:lnTo>
                    <a:pt x="2672" y="91"/>
                  </a:lnTo>
                  <a:lnTo>
                    <a:pt x="2674" y="86"/>
                  </a:lnTo>
                  <a:lnTo>
                    <a:pt x="2675" y="84"/>
                  </a:lnTo>
                  <a:lnTo>
                    <a:pt x="2677" y="83"/>
                  </a:lnTo>
                  <a:lnTo>
                    <a:pt x="2680" y="80"/>
                  </a:lnTo>
                  <a:lnTo>
                    <a:pt x="2684" y="79"/>
                  </a:lnTo>
                  <a:lnTo>
                    <a:pt x="2689" y="79"/>
                  </a:lnTo>
                  <a:lnTo>
                    <a:pt x="2693" y="79"/>
                  </a:lnTo>
                  <a:lnTo>
                    <a:pt x="2697" y="80"/>
                  </a:lnTo>
                  <a:lnTo>
                    <a:pt x="2699" y="81"/>
                  </a:lnTo>
                  <a:lnTo>
                    <a:pt x="2701" y="83"/>
                  </a:lnTo>
                  <a:lnTo>
                    <a:pt x="2703" y="86"/>
                  </a:lnTo>
                  <a:lnTo>
                    <a:pt x="2705" y="91"/>
                  </a:lnTo>
                  <a:lnTo>
                    <a:pt x="2707" y="95"/>
                  </a:lnTo>
                  <a:lnTo>
                    <a:pt x="2707" y="98"/>
                  </a:lnTo>
                  <a:lnTo>
                    <a:pt x="2708" y="101"/>
                  </a:lnTo>
                  <a:lnTo>
                    <a:pt x="2708" y="108"/>
                  </a:lnTo>
                  <a:lnTo>
                    <a:pt x="2708" y="179"/>
                  </a:lnTo>
                  <a:lnTo>
                    <a:pt x="2746" y="179"/>
                  </a:lnTo>
                  <a:lnTo>
                    <a:pt x="2746" y="108"/>
                  </a:lnTo>
                  <a:lnTo>
                    <a:pt x="2746" y="101"/>
                  </a:lnTo>
                  <a:lnTo>
                    <a:pt x="2747" y="95"/>
                  </a:lnTo>
                  <a:lnTo>
                    <a:pt x="2748" y="93"/>
                  </a:lnTo>
                  <a:lnTo>
                    <a:pt x="2748" y="91"/>
                  </a:lnTo>
                  <a:lnTo>
                    <a:pt x="2750" y="86"/>
                  </a:lnTo>
                  <a:lnTo>
                    <a:pt x="2752" y="84"/>
                  </a:lnTo>
                  <a:lnTo>
                    <a:pt x="2753" y="83"/>
                  </a:lnTo>
                  <a:lnTo>
                    <a:pt x="2756" y="80"/>
                  </a:lnTo>
                  <a:lnTo>
                    <a:pt x="2760" y="79"/>
                  </a:lnTo>
                  <a:lnTo>
                    <a:pt x="2765" y="79"/>
                  </a:lnTo>
                  <a:lnTo>
                    <a:pt x="2770" y="79"/>
                  </a:lnTo>
                  <a:lnTo>
                    <a:pt x="2773" y="80"/>
                  </a:lnTo>
                  <a:lnTo>
                    <a:pt x="2775" y="81"/>
                  </a:lnTo>
                  <a:lnTo>
                    <a:pt x="2777" y="83"/>
                  </a:lnTo>
                  <a:lnTo>
                    <a:pt x="2779" y="86"/>
                  </a:lnTo>
                  <a:lnTo>
                    <a:pt x="2781" y="91"/>
                  </a:lnTo>
                  <a:lnTo>
                    <a:pt x="2783" y="95"/>
                  </a:lnTo>
                  <a:lnTo>
                    <a:pt x="2783" y="98"/>
                  </a:lnTo>
                  <a:lnTo>
                    <a:pt x="2784" y="101"/>
                  </a:lnTo>
                  <a:lnTo>
                    <a:pt x="2784" y="108"/>
                  </a:lnTo>
                  <a:lnTo>
                    <a:pt x="2784" y="179"/>
                  </a:lnTo>
                  <a:lnTo>
                    <a:pt x="2822" y="179"/>
                  </a:lnTo>
                  <a:lnTo>
                    <a:pt x="2822" y="94"/>
                  </a:lnTo>
                  <a:lnTo>
                    <a:pt x="2821" y="81"/>
                  </a:lnTo>
                  <a:lnTo>
                    <a:pt x="2819" y="72"/>
                  </a:lnTo>
                  <a:lnTo>
                    <a:pt x="2818" y="68"/>
                  </a:lnTo>
                  <a:lnTo>
                    <a:pt x="2816" y="64"/>
                  </a:lnTo>
                  <a:lnTo>
                    <a:pt x="2814" y="61"/>
                  </a:lnTo>
                  <a:lnTo>
                    <a:pt x="2812" y="58"/>
                  </a:lnTo>
                  <a:lnTo>
                    <a:pt x="2809" y="55"/>
                  </a:lnTo>
                  <a:lnTo>
                    <a:pt x="2805" y="53"/>
                  </a:lnTo>
                  <a:lnTo>
                    <a:pt x="2802" y="51"/>
                  </a:lnTo>
                  <a:lnTo>
                    <a:pt x="2798" y="49"/>
                  </a:lnTo>
                  <a:lnTo>
                    <a:pt x="2794" y="48"/>
                  </a:lnTo>
                  <a:lnTo>
                    <a:pt x="2789" y="47"/>
                  </a:lnTo>
                  <a:lnTo>
                    <a:pt x="2780" y="46"/>
                  </a:lnTo>
                  <a:lnTo>
                    <a:pt x="2774" y="46"/>
                  </a:lnTo>
                  <a:lnTo>
                    <a:pt x="2768" y="47"/>
                  </a:lnTo>
                  <a:lnTo>
                    <a:pt x="2766" y="48"/>
                  </a:lnTo>
                  <a:lnTo>
                    <a:pt x="2763" y="48"/>
                  </a:lnTo>
                  <a:lnTo>
                    <a:pt x="2759" y="50"/>
                  </a:lnTo>
                  <a:lnTo>
                    <a:pt x="2754" y="53"/>
                  </a:lnTo>
                  <a:lnTo>
                    <a:pt x="2749" y="57"/>
                  </a:lnTo>
                  <a:lnTo>
                    <a:pt x="2745" y="61"/>
                  </a:lnTo>
                  <a:lnTo>
                    <a:pt x="2740" y="67"/>
                  </a:lnTo>
                  <a:lnTo>
                    <a:pt x="2737" y="62"/>
                  </a:lnTo>
                  <a:lnTo>
                    <a:pt x="2733" y="57"/>
                  </a:lnTo>
                  <a:lnTo>
                    <a:pt x="2729" y="54"/>
                  </a:lnTo>
                  <a:lnTo>
                    <a:pt x="2725" y="51"/>
                  </a:lnTo>
                  <a:lnTo>
                    <a:pt x="2720" y="49"/>
                  </a:lnTo>
                  <a:lnTo>
                    <a:pt x="2715" y="47"/>
                  </a:lnTo>
                  <a:lnTo>
                    <a:pt x="2710" y="46"/>
                  </a:lnTo>
                  <a:lnTo>
                    <a:pt x="2704" y="46"/>
                  </a:lnTo>
                  <a:lnTo>
                    <a:pt x="2698" y="46"/>
                  </a:lnTo>
                  <a:lnTo>
                    <a:pt x="2693" y="47"/>
                  </a:lnTo>
                  <a:lnTo>
                    <a:pt x="2689" y="48"/>
                  </a:lnTo>
                  <a:lnTo>
                    <a:pt x="2685" y="50"/>
                  </a:lnTo>
                  <a:lnTo>
                    <a:pt x="2681" y="52"/>
                  </a:lnTo>
                  <a:lnTo>
                    <a:pt x="2677" y="56"/>
                  </a:lnTo>
                  <a:lnTo>
                    <a:pt x="2675" y="58"/>
                  </a:lnTo>
                  <a:lnTo>
                    <a:pt x="2673" y="60"/>
                  </a:lnTo>
                  <a:lnTo>
                    <a:pt x="2668" y="65"/>
                  </a:lnTo>
                  <a:lnTo>
                    <a:pt x="2668" y="49"/>
                  </a:lnTo>
                  <a:lnTo>
                    <a:pt x="2632" y="49"/>
                  </a:lnTo>
                  <a:close/>
                  <a:moveTo>
                    <a:pt x="2981" y="126"/>
                  </a:moveTo>
                  <a:lnTo>
                    <a:pt x="2981" y="113"/>
                  </a:lnTo>
                  <a:lnTo>
                    <a:pt x="2981" y="108"/>
                  </a:lnTo>
                  <a:lnTo>
                    <a:pt x="2980" y="103"/>
                  </a:lnTo>
                  <a:lnTo>
                    <a:pt x="2978" y="93"/>
                  </a:lnTo>
                  <a:lnTo>
                    <a:pt x="2975" y="84"/>
                  </a:lnTo>
                  <a:lnTo>
                    <a:pt x="2973" y="79"/>
                  </a:lnTo>
                  <a:lnTo>
                    <a:pt x="2971" y="75"/>
                  </a:lnTo>
                  <a:lnTo>
                    <a:pt x="2966" y="68"/>
                  </a:lnTo>
                  <a:lnTo>
                    <a:pt x="2963" y="64"/>
                  </a:lnTo>
                  <a:lnTo>
                    <a:pt x="2960" y="61"/>
                  </a:lnTo>
                  <a:lnTo>
                    <a:pt x="2953" y="56"/>
                  </a:lnTo>
                  <a:lnTo>
                    <a:pt x="2945" y="51"/>
                  </a:lnTo>
                  <a:lnTo>
                    <a:pt x="2941" y="50"/>
                  </a:lnTo>
                  <a:lnTo>
                    <a:pt x="2937" y="48"/>
                  </a:lnTo>
                  <a:lnTo>
                    <a:pt x="2932" y="47"/>
                  </a:lnTo>
                  <a:lnTo>
                    <a:pt x="2928" y="46"/>
                  </a:lnTo>
                  <a:lnTo>
                    <a:pt x="2918" y="46"/>
                  </a:lnTo>
                  <a:lnTo>
                    <a:pt x="2910" y="46"/>
                  </a:lnTo>
                  <a:lnTo>
                    <a:pt x="2904" y="47"/>
                  </a:lnTo>
                  <a:lnTo>
                    <a:pt x="2897" y="49"/>
                  </a:lnTo>
                  <a:lnTo>
                    <a:pt x="2891" y="51"/>
                  </a:lnTo>
                  <a:lnTo>
                    <a:pt x="2885" y="54"/>
                  </a:lnTo>
                  <a:lnTo>
                    <a:pt x="2880" y="57"/>
                  </a:lnTo>
                  <a:lnTo>
                    <a:pt x="2875" y="61"/>
                  </a:lnTo>
                  <a:lnTo>
                    <a:pt x="2870" y="65"/>
                  </a:lnTo>
                  <a:lnTo>
                    <a:pt x="2866" y="70"/>
                  </a:lnTo>
                  <a:lnTo>
                    <a:pt x="2862" y="75"/>
                  </a:lnTo>
                  <a:lnTo>
                    <a:pt x="2859" y="80"/>
                  </a:lnTo>
                  <a:lnTo>
                    <a:pt x="2857" y="86"/>
                  </a:lnTo>
                  <a:lnTo>
                    <a:pt x="2854" y="94"/>
                  </a:lnTo>
                  <a:lnTo>
                    <a:pt x="2853" y="100"/>
                  </a:lnTo>
                  <a:lnTo>
                    <a:pt x="2852" y="108"/>
                  </a:lnTo>
                  <a:lnTo>
                    <a:pt x="2852" y="115"/>
                  </a:lnTo>
                  <a:lnTo>
                    <a:pt x="2852" y="122"/>
                  </a:lnTo>
                  <a:lnTo>
                    <a:pt x="2853" y="129"/>
                  </a:lnTo>
                  <a:lnTo>
                    <a:pt x="2854" y="136"/>
                  </a:lnTo>
                  <a:lnTo>
                    <a:pt x="2856" y="143"/>
                  </a:lnTo>
                  <a:lnTo>
                    <a:pt x="2859" y="149"/>
                  </a:lnTo>
                  <a:lnTo>
                    <a:pt x="2862" y="154"/>
                  </a:lnTo>
                  <a:lnTo>
                    <a:pt x="2866" y="159"/>
                  </a:lnTo>
                  <a:lnTo>
                    <a:pt x="2870" y="164"/>
                  </a:lnTo>
                  <a:lnTo>
                    <a:pt x="2874" y="168"/>
                  </a:lnTo>
                  <a:lnTo>
                    <a:pt x="2879" y="172"/>
                  </a:lnTo>
                  <a:lnTo>
                    <a:pt x="2885" y="175"/>
                  </a:lnTo>
                  <a:lnTo>
                    <a:pt x="2891" y="178"/>
                  </a:lnTo>
                  <a:lnTo>
                    <a:pt x="2897" y="180"/>
                  </a:lnTo>
                  <a:lnTo>
                    <a:pt x="2904" y="181"/>
                  </a:lnTo>
                  <a:lnTo>
                    <a:pt x="2911" y="182"/>
                  </a:lnTo>
                  <a:lnTo>
                    <a:pt x="2918" y="183"/>
                  </a:lnTo>
                  <a:lnTo>
                    <a:pt x="2929" y="182"/>
                  </a:lnTo>
                  <a:lnTo>
                    <a:pt x="2940" y="180"/>
                  </a:lnTo>
                  <a:lnTo>
                    <a:pt x="2944" y="178"/>
                  </a:lnTo>
                  <a:lnTo>
                    <a:pt x="2949" y="176"/>
                  </a:lnTo>
                  <a:lnTo>
                    <a:pt x="2954" y="174"/>
                  </a:lnTo>
                  <a:lnTo>
                    <a:pt x="2958" y="172"/>
                  </a:lnTo>
                  <a:lnTo>
                    <a:pt x="2962" y="169"/>
                  </a:lnTo>
                  <a:lnTo>
                    <a:pt x="2965" y="166"/>
                  </a:lnTo>
                  <a:lnTo>
                    <a:pt x="2968" y="162"/>
                  </a:lnTo>
                  <a:lnTo>
                    <a:pt x="2971" y="159"/>
                  </a:lnTo>
                  <a:lnTo>
                    <a:pt x="2976" y="151"/>
                  </a:lnTo>
                  <a:lnTo>
                    <a:pt x="2978" y="146"/>
                  </a:lnTo>
                  <a:lnTo>
                    <a:pt x="2980" y="142"/>
                  </a:lnTo>
                  <a:lnTo>
                    <a:pt x="2941" y="142"/>
                  </a:lnTo>
                  <a:lnTo>
                    <a:pt x="2939" y="144"/>
                  </a:lnTo>
                  <a:lnTo>
                    <a:pt x="2937" y="147"/>
                  </a:lnTo>
                  <a:lnTo>
                    <a:pt x="2935" y="149"/>
                  </a:lnTo>
                  <a:lnTo>
                    <a:pt x="2932" y="150"/>
                  </a:lnTo>
                  <a:lnTo>
                    <a:pt x="2929" y="152"/>
                  </a:lnTo>
                  <a:lnTo>
                    <a:pt x="2926" y="152"/>
                  </a:lnTo>
                  <a:lnTo>
                    <a:pt x="2919" y="153"/>
                  </a:lnTo>
                  <a:lnTo>
                    <a:pt x="2913" y="153"/>
                  </a:lnTo>
                  <a:lnTo>
                    <a:pt x="2908" y="151"/>
                  </a:lnTo>
                  <a:lnTo>
                    <a:pt x="2905" y="150"/>
                  </a:lnTo>
                  <a:lnTo>
                    <a:pt x="2903" y="149"/>
                  </a:lnTo>
                  <a:lnTo>
                    <a:pt x="2901" y="148"/>
                  </a:lnTo>
                  <a:lnTo>
                    <a:pt x="2899" y="146"/>
                  </a:lnTo>
                  <a:lnTo>
                    <a:pt x="2896" y="142"/>
                  </a:lnTo>
                  <a:lnTo>
                    <a:pt x="2893" y="138"/>
                  </a:lnTo>
                  <a:lnTo>
                    <a:pt x="2891" y="132"/>
                  </a:lnTo>
                  <a:lnTo>
                    <a:pt x="2890" y="126"/>
                  </a:lnTo>
                  <a:lnTo>
                    <a:pt x="2981" y="126"/>
                  </a:lnTo>
                  <a:close/>
                  <a:moveTo>
                    <a:pt x="2890" y="99"/>
                  </a:moveTo>
                  <a:lnTo>
                    <a:pt x="2891" y="96"/>
                  </a:lnTo>
                  <a:lnTo>
                    <a:pt x="2892" y="94"/>
                  </a:lnTo>
                  <a:lnTo>
                    <a:pt x="2894" y="89"/>
                  </a:lnTo>
                  <a:lnTo>
                    <a:pt x="2896" y="84"/>
                  </a:lnTo>
                  <a:lnTo>
                    <a:pt x="2899" y="81"/>
                  </a:lnTo>
                  <a:lnTo>
                    <a:pt x="2903" y="78"/>
                  </a:lnTo>
                  <a:lnTo>
                    <a:pt x="2907" y="76"/>
                  </a:lnTo>
                  <a:lnTo>
                    <a:pt x="2912" y="75"/>
                  </a:lnTo>
                  <a:lnTo>
                    <a:pt x="2917" y="75"/>
                  </a:lnTo>
                  <a:lnTo>
                    <a:pt x="2923" y="75"/>
                  </a:lnTo>
                  <a:lnTo>
                    <a:pt x="2927" y="76"/>
                  </a:lnTo>
                  <a:lnTo>
                    <a:pt x="2931" y="78"/>
                  </a:lnTo>
                  <a:lnTo>
                    <a:pt x="2935" y="81"/>
                  </a:lnTo>
                  <a:lnTo>
                    <a:pt x="2938" y="84"/>
                  </a:lnTo>
                  <a:lnTo>
                    <a:pt x="2940" y="89"/>
                  </a:lnTo>
                  <a:lnTo>
                    <a:pt x="2941" y="91"/>
                  </a:lnTo>
                  <a:lnTo>
                    <a:pt x="2942" y="94"/>
                  </a:lnTo>
                  <a:lnTo>
                    <a:pt x="2942" y="99"/>
                  </a:lnTo>
                  <a:lnTo>
                    <a:pt x="2890" y="99"/>
                  </a:lnTo>
                  <a:close/>
                  <a:moveTo>
                    <a:pt x="3011" y="49"/>
                  </a:moveTo>
                  <a:lnTo>
                    <a:pt x="3011" y="179"/>
                  </a:lnTo>
                  <a:lnTo>
                    <a:pt x="3049" y="179"/>
                  </a:lnTo>
                  <a:lnTo>
                    <a:pt x="3049" y="107"/>
                  </a:lnTo>
                  <a:lnTo>
                    <a:pt x="3049" y="100"/>
                  </a:lnTo>
                  <a:lnTo>
                    <a:pt x="3050" y="94"/>
                  </a:lnTo>
                  <a:lnTo>
                    <a:pt x="3052" y="89"/>
                  </a:lnTo>
                  <a:lnTo>
                    <a:pt x="3055" y="85"/>
                  </a:lnTo>
                  <a:lnTo>
                    <a:pt x="3056" y="83"/>
                  </a:lnTo>
                  <a:lnTo>
                    <a:pt x="3058" y="82"/>
                  </a:lnTo>
                  <a:lnTo>
                    <a:pt x="3062" y="79"/>
                  </a:lnTo>
                  <a:lnTo>
                    <a:pt x="3066" y="78"/>
                  </a:lnTo>
                  <a:lnTo>
                    <a:pt x="3071" y="78"/>
                  </a:lnTo>
                  <a:lnTo>
                    <a:pt x="3076" y="78"/>
                  </a:lnTo>
                  <a:lnTo>
                    <a:pt x="3078" y="79"/>
                  </a:lnTo>
                  <a:lnTo>
                    <a:pt x="3080" y="80"/>
                  </a:lnTo>
                  <a:lnTo>
                    <a:pt x="3084" y="82"/>
                  </a:lnTo>
                  <a:lnTo>
                    <a:pt x="3087" y="85"/>
                  </a:lnTo>
                  <a:lnTo>
                    <a:pt x="3089" y="90"/>
                  </a:lnTo>
                  <a:lnTo>
                    <a:pt x="3090" y="94"/>
                  </a:lnTo>
                  <a:lnTo>
                    <a:pt x="3090" y="101"/>
                  </a:lnTo>
                  <a:lnTo>
                    <a:pt x="3091" y="109"/>
                  </a:lnTo>
                  <a:lnTo>
                    <a:pt x="3091" y="179"/>
                  </a:lnTo>
                  <a:lnTo>
                    <a:pt x="3128" y="179"/>
                  </a:lnTo>
                  <a:lnTo>
                    <a:pt x="3128" y="96"/>
                  </a:lnTo>
                  <a:lnTo>
                    <a:pt x="3128" y="90"/>
                  </a:lnTo>
                  <a:lnTo>
                    <a:pt x="3128" y="84"/>
                  </a:lnTo>
                  <a:lnTo>
                    <a:pt x="3127" y="79"/>
                  </a:lnTo>
                  <a:lnTo>
                    <a:pt x="3125" y="74"/>
                  </a:lnTo>
                  <a:lnTo>
                    <a:pt x="3124" y="70"/>
                  </a:lnTo>
                  <a:lnTo>
                    <a:pt x="3122" y="66"/>
                  </a:lnTo>
                  <a:lnTo>
                    <a:pt x="3119" y="62"/>
                  </a:lnTo>
                  <a:lnTo>
                    <a:pt x="3116" y="59"/>
                  </a:lnTo>
                  <a:lnTo>
                    <a:pt x="3113" y="56"/>
                  </a:lnTo>
                  <a:lnTo>
                    <a:pt x="3110" y="53"/>
                  </a:lnTo>
                  <a:lnTo>
                    <a:pt x="3106" y="51"/>
                  </a:lnTo>
                  <a:lnTo>
                    <a:pt x="3102" y="49"/>
                  </a:lnTo>
                  <a:lnTo>
                    <a:pt x="3098" y="48"/>
                  </a:lnTo>
                  <a:lnTo>
                    <a:pt x="3093" y="46"/>
                  </a:lnTo>
                  <a:lnTo>
                    <a:pt x="3083" y="46"/>
                  </a:lnTo>
                  <a:lnTo>
                    <a:pt x="3074" y="46"/>
                  </a:lnTo>
                  <a:lnTo>
                    <a:pt x="3070" y="47"/>
                  </a:lnTo>
                  <a:lnTo>
                    <a:pt x="3066" y="49"/>
                  </a:lnTo>
                  <a:lnTo>
                    <a:pt x="3062" y="51"/>
                  </a:lnTo>
                  <a:lnTo>
                    <a:pt x="3058" y="54"/>
                  </a:lnTo>
                  <a:lnTo>
                    <a:pt x="3053" y="57"/>
                  </a:lnTo>
                  <a:lnTo>
                    <a:pt x="3048" y="62"/>
                  </a:lnTo>
                  <a:lnTo>
                    <a:pt x="3048" y="49"/>
                  </a:lnTo>
                  <a:lnTo>
                    <a:pt x="3011" y="49"/>
                  </a:lnTo>
                  <a:close/>
                  <a:moveTo>
                    <a:pt x="3230" y="51"/>
                  </a:moveTo>
                  <a:lnTo>
                    <a:pt x="3207" y="51"/>
                  </a:lnTo>
                  <a:lnTo>
                    <a:pt x="3207" y="10"/>
                  </a:lnTo>
                  <a:lnTo>
                    <a:pt x="3169" y="10"/>
                  </a:lnTo>
                  <a:lnTo>
                    <a:pt x="3169" y="51"/>
                  </a:lnTo>
                  <a:lnTo>
                    <a:pt x="3151" y="51"/>
                  </a:lnTo>
                  <a:lnTo>
                    <a:pt x="3151" y="78"/>
                  </a:lnTo>
                  <a:lnTo>
                    <a:pt x="3169" y="78"/>
                  </a:lnTo>
                  <a:lnTo>
                    <a:pt x="3169" y="137"/>
                  </a:lnTo>
                  <a:lnTo>
                    <a:pt x="3169" y="150"/>
                  </a:lnTo>
                  <a:lnTo>
                    <a:pt x="3170" y="155"/>
                  </a:lnTo>
                  <a:lnTo>
                    <a:pt x="3170" y="159"/>
                  </a:lnTo>
                  <a:lnTo>
                    <a:pt x="3171" y="163"/>
                  </a:lnTo>
                  <a:lnTo>
                    <a:pt x="3173" y="166"/>
                  </a:lnTo>
                  <a:lnTo>
                    <a:pt x="3174" y="168"/>
                  </a:lnTo>
                  <a:lnTo>
                    <a:pt x="3176" y="171"/>
                  </a:lnTo>
                  <a:lnTo>
                    <a:pt x="3181" y="175"/>
                  </a:lnTo>
                  <a:lnTo>
                    <a:pt x="3187" y="177"/>
                  </a:lnTo>
                  <a:lnTo>
                    <a:pt x="3191" y="178"/>
                  </a:lnTo>
                  <a:lnTo>
                    <a:pt x="3196" y="179"/>
                  </a:lnTo>
                  <a:lnTo>
                    <a:pt x="3207" y="179"/>
                  </a:lnTo>
                  <a:lnTo>
                    <a:pt x="3230" y="179"/>
                  </a:lnTo>
                  <a:lnTo>
                    <a:pt x="3230" y="151"/>
                  </a:lnTo>
                  <a:lnTo>
                    <a:pt x="3216" y="151"/>
                  </a:lnTo>
                  <a:lnTo>
                    <a:pt x="3213" y="151"/>
                  </a:lnTo>
                  <a:lnTo>
                    <a:pt x="3211" y="150"/>
                  </a:lnTo>
                  <a:lnTo>
                    <a:pt x="3209" y="149"/>
                  </a:lnTo>
                  <a:lnTo>
                    <a:pt x="3208" y="147"/>
                  </a:lnTo>
                  <a:lnTo>
                    <a:pt x="3207" y="145"/>
                  </a:lnTo>
                  <a:lnTo>
                    <a:pt x="3207" y="141"/>
                  </a:lnTo>
                  <a:lnTo>
                    <a:pt x="3207" y="129"/>
                  </a:lnTo>
                  <a:lnTo>
                    <a:pt x="3207" y="78"/>
                  </a:lnTo>
                  <a:lnTo>
                    <a:pt x="3230" y="78"/>
                  </a:lnTo>
                  <a:lnTo>
                    <a:pt x="323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1258888" y="846138"/>
              <a:ext cx="1144588" cy="1130300"/>
            </a:xfrm>
            <a:custGeom>
              <a:avLst/>
              <a:gdLst>
                <a:gd name="T0" fmla="*/ 360 w 721"/>
                <a:gd name="T1" fmla="*/ 201 h 712"/>
                <a:gd name="T2" fmla="*/ 451 w 721"/>
                <a:gd name="T3" fmla="*/ 444 h 712"/>
                <a:gd name="T4" fmla="*/ 270 w 721"/>
                <a:gd name="T5" fmla="*/ 444 h 712"/>
                <a:gd name="T6" fmla="*/ 360 w 721"/>
                <a:gd name="T7" fmla="*/ 201 h 712"/>
                <a:gd name="T8" fmla="*/ 256 w 721"/>
                <a:gd name="T9" fmla="*/ 0 h 712"/>
                <a:gd name="T10" fmla="*/ 0 w 721"/>
                <a:gd name="T11" fmla="*/ 712 h 712"/>
                <a:gd name="T12" fmla="*/ 183 w 721"/>
                <a:gd name="T13" fmla="*/ 712 h 712"/>
                <a:gd name="T14" fmla="*/ 228 w 721"/>
                <a:gd name="T15" fmla="*/ 586 h 712"/>
                <a:gd name="T16" fmla="*/ 493 w 721"/>
                <a:gd name="T17" fmla="*/ 586 h 712"/>
                <a:gd name="T18" fmla="*/ 538 w 721"/>
                <a:gd name="T19" fmla="*/ 712 h 712"/>
                <a:gd name="T20" fmla="*/ 721 w 721"/>
                <a:gd name="T21" fmla="*/ 712 h 712"/>
                <a:gd name="T22" fmla="*/ 465 w 721"/>
                <a:gd name="T23" fmla="*/ 0 h 712"/>
                <a:gd name="T24" fmla="*/ 256 w 721"/>
                <a:gd name="T25" fmla="*/ 0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1" h="712">
                  <a:moveTo>
                    <a:pt x="360" y="201"/>
                  </a:moveTo>
                  <a:lnTo>
                    <a:pt x="451" y="444"/>
                  </a:lnTo>
                  <a:lnTo>
                    <a:pt x="270" y="444"/>
                  </a:lnTo>
                  <a:lnTo>
                    <a:pt x="360" y="201"/>
                  </a:lnTo>
                  <a:close/>
                  <a:moveTo>
                    <a:pt x="256" y="0"/>
                  </a:moveTo>
                  <a:lnTo>
                    <a:pt x="0" y="712"/>
                  </a:lnTo>
                  <a:lnTo>
                    <a:pt x="183" y="712"/>
                  </a:lnTo>
                  <a:lnTo>
                    <a:pt x="228" y="586"/>
                  </a:lnTo>
                  <a:lnTo>
                    <a:pt x="493" y="586"/>
                  </a:lnTo>
                  <a:lnTo>
                    <a:pt x="538" y="712"/>
                  </a:lnTo>
                  <a:lnTo>
                    <a:pt x="721" y="712"/>
                  </a:lnTo>
                  <a:lnTo>
                    <a:pt x="465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 userDrawn="1"/>
          </p:nvSpPr>
          <p:spPr bwMode="auto">
            <a:xfrm>
              <a:off x="2511426" y="846138"/>
              <a:ext cx="879475" cy="1130300"/>
            </a:xfrm>
            <a:custGeom>
              <a:avLst/>
              <a:gdLst>
                <a:gd name="T0" fmla="*/ 554 w 554"/>
                <a:gd name="T1" fmla="*/ 220 h 712"/>
                <a:gd name="T2" fmla="*/ 552 w 554"/>
                <a:gd name="T3" fmla="*/ 196 h 712"/>
                <a:gd name="T4" fmla="*/ 549 w 554"/>
                <a:gd name="T5" fmla="*/ 185 h 712"/>
                <a:gd name="T6" fmla="*/ 543 w 554"/>
                <a:gd name="T7" fmla="*/ 162 h 712"/>
                <a:gd name="T8" fmla="*/ 535 w 554"/>
                <a:gd name="T9" fmla="*/ 141 h 712"/>
                <a:gd name="T10" fmla="*/ 525 w 554"/>
                <a:gd name="T11" fmla="*/ 120 h 712"/>
                <a:gd name="T12" fmla="*/ 513 w 554"/>
                <a:gd name="T13" fmla="*/ 101 h 712"/>
                <a:gd name="T14" fmla="*/ 499 w 554"/>
                <a:gd name="T15" fmla="*/ 83 h 712"/>
                <a:gd name="T16" fmla="*/ 487 w 554"/>
                <a:gd name="T17" fmla="*/ 71 h 712"/>
                <a:gd name="T18" fmla="*/ 474 w 554"/>
                <a:gd name="T19" fmla="*/ 59 h 712"/>
                <a:gd name="T20" fmla="*/ 456 w 554"/>
                <a:gd name="T21" fmla="*/ 45 h 712"/>
                <a:gd name="T22" fmla="*/ 436 w 554"/>
                <a:gd name="T23" fmla="*/ 33 h 712"/>
                <a:gd name="T24" fmla="*/ 415 w 554"/>
                <a:gd name="T25" fmla="*/ 22 h 712"/>
                <a:gd name="T26" fmla="*/ 393 w 554"/>
                <a:gd name="T27" fmla="*/ 14 h 712"/>
                <a:gd name="T28" fmla="*/ 370 w 554"/>
                <a:gd name="T29" fmla="*/ 7 h 712"/>
                <a:gd name="T30" fmla="*/ 346 w 554"/>
                <a:gd name="T31" fmla="*/ 2 h 712"/>
                <a:gd name="T32" fmla="*/ 321 w 554"/>
                <a:gd name="T33" fmla="*/ 0 h 712"/>
                <a:gd name="T34" fmla="*/ 0 w 554"/>
                <a:gd name="T35" fmla="*/ 0 h 712"/>
                <a:gd name="T36" fmla="*/ 170 w 554"/>
                <a:gd name="T37" fmla="*/ 712 h 712"/>
                <a:gd name="T38" fmla="*/ 308 w 554"/>
                <a:gd name="T39" fmla="*/ 465 h 712"/>
                <a:gd name="T40" fmla="*/ 333 w 554"/>
                <a:gd name="T41" fmla="*/ 464 h 712"/>
                <a:gd name="T42" fmla="*/ 358 w 554"/>
                <a:gd name="T43" fmla="*/ 461 h 712"/>
                <a:gd name="T44" fmla="*/ 382 w 554"/>
                <a:gd name="T45" fmla="*/ 455 h 712"/>
                <a:gd name="T46" fmla="*/ 404 w 554"/>
                <a:gd name="T47" fmla="*/ 448 h 712"/>
                <a:gd name="T48" fmla="*/ 426 w 554"/>
                <a:gd name="T49" fmla="*/ 438 h 712"/>
                <a:gd name="T50" fmla="*/ 446 w 554"/>
                <a:gd name="T51" fmla="*/ 426 h 712"/>
                <a:gd name="T52" fmla="*/ 465 w 554"/>
                <a:gd name="T53" fmla="*/ 413 h 712"/>
                <a:gd name="T54" fmla="*/ 483 w 554"/>
                <a:gd name="T55" fmla="*/ 398 h 712"/>
                <a:gd name="T56" fmla="*/ 499 w 554"/>
                <a:gd name="T57" fmla="*/ 382 h 712"/>
                <a:gd name="T58" fmla="*/ 513 w 554"/>
                <a:gd name="T59" fmla="*/ 364 h 712"/>
                <a:gd name="T60" fmla="*/ 525 w 554"/>
                <a:gd name="T61" fmla="*/ 344 h 712"/>
                <a:gd name="T62" fmla="*/ 535 w 554"/>
                <a:gd name="T63" fmla="*/ 323 h 712"/>
                <a:gd name="T64" fmla="*/ 543 w 554"/>
                <a:gd name="T65" fmla="*/ 302 h 712"/>
                <a:gd name="T66" fmla="*/ 549 w 554"/>
                <a:gd name="T67" fmla="*/ 280 h 712"/>
                <a:gd name="T68" fmla="*/ 554 w 554"/>
                <a:gd name="T69" fmla="*/ 244 h 712"/>
                <a:gd name="T70" fmla="*/ 370 w 554"/>
                <a:gd name="T71" fmla="*/ 232 h 712"/>
                <a:gd name="T72" fmla="*/ 368 w 554"/>
                <a:gd name="T73" fmla="*/ 249 h 712"/>
                <a:gd name="T74" fmla="*/ 363 w 554"/>
                <a:gd name="T75" fmla="*/ 264 h 712"/>
                <a:gd name="T76" fmla="*/ 356 w 554"/>
                <a:gd name="T77" fmla="*/ 277 h 712"/>
                <a:gd name="T78" fmla="*/ 349 w 554"/>
                <a:gd name="T79" fmla="*/ 287 h 712"/>
                <a:gd name="T80" fmla="*/ 340 w 554"/>
                <a:gd name="T81" fmla="*/ 295 h 712"/>
                <a:gd name="T82" fmla="*/ 334 w 554"/>
                <a:gd name="T83" fmla="*/ 299 h 712"/>
                <a:gd name="T84" fmla="*/ 320 w 554"/>
                <a:gd name="T85" fmla="*/ 307 h 712"/>
                <a:gd name="T86" fmla="*/ 305 w 554"/>
                <a:gd name="T87" fmla="*/ 311 h 712"/>
                <a:gd name="T88" fmla="*/ 289 w 554"/>
                <a:gd name="T89" fmla="*/ 313 h 712"/>
                <a:gd name="T90" fmla="*/ 170 w 554"/>
                <a:gd name="T91" fmla="*/ 151 h 712"/>
                <a:gd name="T92" fmla="*/ 297 w 554"/>
                <a:gd name="T93" fmla="*/ 152 h 712"/>
                <a:gd name="T94" fmla="*/ 313 w 554"/>
                <a:gd name="T95" fmla="*/ 155 h 712"/>
                <a:gd name="T96" fmla="*/ 328 w 554"/>
                <a:gd name="T97" fmla="*/ 161 h 712"/>
                <a:gd name="T98" fmla="*/ 340 w 554"/>
                <a:gd name="T99" fmla="*/ 170 h 712"/>
                <a:gd name="T100" fmla="*/ 346 w 554"/>
                <a:gd name="T101" fmla="*/ 175 h 712"/>
                <a:gd name="T102" fmla="*/ 354 w 554"/>
                <a:gd name="T103" fmla="*/ 184 h 712"/>
                <a:gd name="T104" fmla="*/ 360 w 554"/>
                <a:gd name="T105" fmla="*/ 193 h 712"/>
                <a:gd name="T106" fmla="*/ 366 w 554"/>
                <a:gd name="T107" fmla="*/ 208 h 712"/>
                <a:gd name="T108" fmla="*/ 369 w 554"/>
                <a:gd name="T109" fmla="*/ 2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4" h="712">
                  <a:moveTo>
                    <a:pt x="554" y="232"/>
                  </a:moveTo>
                  <a:lnTo>
                    <a:pt x="554" y="220"/>
                  </a:lnTo>
                  <a:lnTo>
                    <a:pt x="553" y="208"/>
                  </a:lnTo>
                  <a:lnTo>
                    <a:pt x="552" y="196"/>
                  </a:lnTo>
                  <a:lnTo>
                    <a:pt x="551" y="190"/>
                  </a:lnTo>
                  <a:lnTo>
                    <a:pt x="549" y="185"/>
                  </a:lnTo>
                  <a:lnTo>
                    <a:pt x="547" y="173"/>
                  </a:lnTo>
                  <a:lnTo>
                    <a:pt x="543" y="162"/>
                  </a:lnTo>
                  <a:lnTo>
                    <a:pt x="540" y="151"/>
                  </a:lnTo>
                  <a:lnTo>
                    <a:pt x="535" y="141"/>
                  </a:lnTo>
                  <a:lnTo>
                    <a:pt x="530" y="130"/>
                  </a:lnTo>
                  <a:lnTo>
                    <a:pt x="525" y="120"/>
                  </a:lnTo>
                  <a:lnTo>
                    <a:pt x="519" y="111"/>
                  </a:lnTo>
                  <a:lnTo>
                    <a:pt x="513" y="101"/>
                  </a:lnTo>
                  <a:lnTo>
                    <a:pt x="506" y="92"/>
                  </a:lnTo>
                  <a:lnTo>
                    <a:pt x="499" y="83"/>
                  </a:lnTo>
                  <a:lnTo>
                    <a:pt x="491" y="75"/>
                  </a:lnTo>
                  <a:lnTo>
                    <a:pt x="487" y="71"/>
                  </a:lnTo>
                  <a:lnTo>
                    <a:pt x="483" y="67"/>
                  </a:lnTo>
                  <a:lnTo>
                    <a:pt x="474" y="59"/>
                  </a:lnTo>
                  <a:lnTo>
                    <a:pt x="465" y="52"/>
                  </a:lnTo>
                  <a:lnTo>
                    <a:pt x="456" y="45"/>
                  </a:lnTo>
                  <a:lnTo>
                    <a:pt x="446" y="39"/>
                  </a:lnTo>
                  <a:lnTo>
                    <a:pt x="436" y="33"/>
                  </a:lnTo>
                  <a:lnTo>
                    <a:pt x="426" y="27"/>
                  </a:lnTo>
                  <a:lnTo>
                    <a:pt x="415" y="22"/>
                  </a:lnTo>
                  <a:lnTo>
                    <a:pt x="404" y="18"/>
                  </a:lnTo>
                  <a:lnTo>
                    <a:pt x="393" y="14"/>
                  </a:lnTo>
                  <a:lnTo>
                    <a:pt x="382" y="10"/>
                  </a:lnTo>
                  <a:lnTo>
                    <a:pt x="370" y="7"/>
                  </a:lnTo>
                  <a:lnTo>
                    <a:pt x="358" y="4"/>
                  </a:lnTo>
                  <a:lnTo>
                    <a:pt x="346" y="2"/>
                  </a:lnTo>
                  <a:lnTo>
                    <a:pt x="333" y="1"/>
                  </a:lnTo>
                  <a:lnTo>
                    <a:pt x="321" y="0"/>
                  </a:lnTo>
                  <a:lnTo>
                    <a:pt x="308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0" y="712"/>
                  </a:lnTo>
                  <a:lnTo>
                    <a:pt x="170" y="465"/>
                  </a:lnTo>
                  <a:lnTo>
                    <a:pt x="308" y="465"/>
                  </a:lnTo>
                  <a:lnTo>
                    <a:pt x="321" y="465"/>
                  </a:lnTo>
                  <a:lnTo>
                    <a:pt x="333" y="464"/>
                  </a:lnTo>
                  <a:lnTo>
                    <a:pt x="346" y="463"/>
                  </a:lnTo>
                  <a:lnTo>
                    <a:pt x="358" y="461"/>
                  </a:lnTo>
                  <a:lnTo>
                    <a:pt x="370" y="458"/>
                  </a:lnTo>
                  <a:lnTo>
                    <a:pt x="382" y="455"/>
                  </a:lnTo>
                  <a:lnTo>
                    <a:pt x="393" y="452"/>
                  </a:lnTo>
                  <a:lnTo>
                    <a:pt x="404" y="448"/>
                  </a:lnTo>
                  <a:lnTo>
                    <a:pt x="415" y="443"/>
                  </a:lnTo>
                  <a:lnTo>
                    <a:pt x="426" y="438"/>
                  </a:lnTo>
                  <a:lnTo>
                    <a:pt x="436" y="432"/>
                  </a:lnTo>
                  <a:lnTo>
                    <a:pt x="446" y="426"/>
                  </a:lnTo>
                  <a:lnTo>
                    <a:pt x="456" y="420"/>
                  </a:lnTo>
                  <a:lnTo>
                    <a:pt x="465" y="413"/>
                  </a:lnTo>
                  <a:lnTo>
                    <a:pt x="474" y="406"/>
                  </a:lnTo>
                  <a:lnTo>
                    <a:pt x="483" y="398"/>
                  </a:lnTo>
                  <a:lnTo>
                    <a:pt x="491" y="390"/>
                  </a:lnTo>
                  <a:lnTo>
                    <a:pt x="499" y="382"/>
                  </a:lnTo>
                  <a:lnTo>
                    <a:pt x="506" y="373"/>
                  </a:lnTo>
                  <a:lnTo>
                    <a:pt x="513" y="364"/>
                  </a:lnTo>
                  <a:lnTo>
                    <a:pt x="519" y="355"/>
                  </a:lnTo>
                  <a:lnTo>
                    <a:pt x="525" y="344"/>
                  </a:lnTo>
                  <a:lnTo>
                    <a:pt x="530" y="334"/>
                  </a:lnTo>
                  <a:lnTo>
                    <a:pt x="535" y="323"/>
                  </a:lnTo>
                  <a:lnTo>
                    <a:pt x="540" y="313"/>
                  </a:lnTo>
                  <a:lnTo>
                    <a:pt x="543" y="302"/>
                  </a:lnTo>
                  <a:lnTo>
                    <a:pt x="547" y="291"/>
                  </a:lnTo>
                  <a:lnTo>
                    <a:pt x="549" y="280"/>
                  </a:lnTo>
                  <a:lnTo>
                    <a:pt x="553" y="256"/>
                  </a:lnTo>
                  <a:lnTo>
                    <a:pt x="554" y="244"/>
                  </a:lnTo>
                  <a:lnTo>
                    <a:pt x="554" y="232"/>
                  </a:lnTo>
                  <a:close/>
                  <a:moveTo>
                    <a:pt x="370" y="232"/>
                  </a:moveTo>
                  <a:lnTo>
                    <a:pt x="369" y="240"/>
                  </a:lnTo>
                  <a:lnTo>
                    <a:pt x="368" y="249"/>
                  </a:lnTo>
                  <a:lnTo>
                    <a:pt x="366" y="256"/>
                  </a:lnTo>
                  <a:lnTo>
                    <a:pt x="363" y="264"/>
                  </a:lnTo>
                  <a:lnTo>
                    <a:pt x="360" y="271"/>
                  </a:lnTo>
                  <a:lnTo>
                    <a:pt x="356" y="277"/>
                  </a:lnTo>
                  <a:lnTo>
                    <a:pt x="351" y="284"/>
                  </a:lnTo>
                  <a:lnTo>
                    <a:pt x="349" y="287"/>
                  </a:lnTo>
                  <a:lnTo>
                    <a:pt x="346" y="289"/>
                  </a:lnTo>
                  <a:lnTo>
                    <a:pt x="340" y="295"/>
                  </a:lnTo>
                  <a:lnTo>
                    <a:pt x="337" y="297"/>
                  </a:lnTo>
                  <a:lnTo>
                    <a:pt x="334" y="299"/>
                  </a:lnTo>
                  <a:lnTo>
                    <a:pt x="328" y="303"/>
                  </a:lnTo>
                  <a:lnTo>
                    <a:pt x="320" y="307"/>
                  </a:lnTo>
                  <a:lnTo>
                    <a:pt x="313" y="309"/>
                  </a:lnTo>
                  <a:lnTo>
                    <a:pt x="305" y="311"/>
                  </a:lnTo>
                  <a:lnTo>
                    <a:pt x="297" y="312"/>
                  </a:lnTo>
                  <a:lnTo>
                    <a:pt x="289" y="313"/>
                  </a:lnTo>
                  <a:lnTo>
                    <a:pt x="170" y="313"/>
                  </a:lnTo>
                  <a:lnTo>
                    <a:pt x="170" y="151"/>
                  </a:lnTo>
                  <a:lnTo>
                    <a:pt x="289" y="151"/>
                  </a:lnTo>
                  <a:lnTo>
                    <a:pt x="297" y="152"/>
                  </a:lnTo>
                  <a:lnTo>
                    <a:pt x="305" y="153"/>
                  </a:lnTo>
                  <a:lnTo>
                    <a:pt x="313" y="155"/>
                  </a:lnTo>
                  <a:lnTo>
                    <a:pt x="320" y="158"/>
                  </a:lnTo>
                  <a:lnTo>
                    <a:pt x="328" y="161"/>
                  </a:lnTo>
                  <a:lnTo>
                    <a:pt x="334" y="165"/>
                  </a:lnTo>
                  <a:lnTo>
                    <a:pt x="340" y="170"/>
                  </a:lnTo>
                  <a:lnTo>
                    <a:pt x="343" y="172"/>
                  </a:lnTo>
                  <a:lnTo>
                    <a:pt x="346" y="175"/>
                  </a:lnTo>
                  <a:lnTo>
                    <a:pt x="351" y="181"/>
                  </a:lnTo>
                  <a:lnTo>
                    <a:pt x="354" y="184"/>
                  </a:lnTo>
                  <a:lnTo>
                    <a:pt x="356" y="187"/>
                  </a:lnTo>
                  <a:lnTo>
                    <a:pt x="360" y="193"/>
                  </a:lnTo>
                  <a:lnTo>
                    <a:pt x="363" y="200"/>
                  </a:lnTo>
                  <a:lnTo>
                    <a:pt x="366" y="208"/>
                  </a:lnTo>
                  <a:lnTo>
                    <a:pt x="368" y="216"/>
                  </a:lnTo>
                  <a:lnTo>
                    <a:pt x="369" y="224"/>
                  </a:lnTo>
                  <a:lnTo>
                    <a:pt x="370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3511551" y="846138"/>
              <a:ext cx="900113" cy="1130300"/>
            </a:xfrm>
            <a:custGeom>
              <a:avLst/>
              <a:gdLst>
                <a:gd name="T0" fmla="*/ 560 w 567"/>
                <a:gd name="T1" fmla="*/ 220 h 712"/>
                <a:gd name="T2" fmla="*/ 557 w 567"/>
                <a:gd name="T3" fmla="*/ 196 h 712"/>
                <a:gd name="T4" fmla="*/ 555 w 567"/>
                <a:gd name="T5" fmla="*/ 185 h 712"/>
                <a:gd name="T6" fmla="*/ 549 w 567"/>
                <a:gd name="T7" fmla="*/ 162 h 712"/>
                <a:gd name="T8" fmla="*/ 541 w 567"/>
                <a:gd name="T9" fmla="*/ 141 h 712"/>
                <a:gd name="T10" fmla="*/ 531 w 567"/>
                <a:gd name="T11" fmla="*/ 120 h 712"/>
                <a:gd name="T12" fmla="*/ 518 w 567"/>
                <a:gd name="T13" fmla="*/ 101 h 712"/>
                <a:gd name="T14" fmla="*/ 504 w 567"/>
                <a:gd name="T15" fmla="*/ 83 h 712"/>
                <a:gd name="T16" fmla="*/ 492 w 567"/>
                <a:gd name="T17" fmla="*/ 71 h 712"/>
                <a:gd name="T18" fmla="*/ 480 w 567"/>
                <a:gd name="T19" fmla="*/ 59 h 712"/>
                <a:gd name="T20" fmla="*/ 462 w 567"/>
                <a:gd name="T21" fmla="*/ 45 h 712"/>
                <a:gd name="T22" fmla="*/ 442 w 567"/>
                <a:gd name="T23" fmla="*/ 33 h 712"/>
                <a:gd name="T24" fmla="*/ 421 w 567"/>
                <a:gd name="T25" fmla="*/ 22 h 712"/>
                <a:gd name="T26" fmla="*/ 399 w 567"/>
                <a:gd name="T27" fmla="*/ 14 h 712"/>
                <a:gd name="T28" fmla="*/ 376 w 567"/>
                <a:gd name="T29" fmla="*/ 7 h 712"/>
                <a:gd name="T30" fmla="*/ 351 w 567"/>
                <a:gd name="T31" fmla="*/ 2 h 712"/>
                <a:gd name="T32" fmla="*/ 326 w 567"/>
                <a:gd name="T33" fmla="*/ 0 h 712"/>
                <a:gd name="T34" fmla="*/ 0 w 567"/>
                <a:gd name="T35" fmla="*/ 0 h 712"/>
                <a:gd name="T36" fmla="*/ 171 w 567"/>
                <a:gd name="T37" fmla="*/ 712 h 712"/>
                <a:gd name="T38" fmla="*/ 274 w 567"/>
                <a:gd name="T39" fmla="*/ 463 h 712"/>
                <a:gd name="T40" fmla="*/ 567 w 567"/>
                <a:gd name="T41" fmla="*/ 712 h 712"/>
                <a:gd name="T42" fmla="*/ 447 w 567"/>
                <a:gd name="T43" fmla="*/ 429 h 712"/>
                <a:gd name="T44" fmla="*/ 465 w 567"/>
                <a:gd name="T45" fmla="*/ 417 h 712"/>
                <a:gd name="T46" fmla="*/ 477 w 567"/>
                <a:gd name="T47" fmla="*/ 408 h 712"/>
                <a:gd name="T48" fmla="*/ 499 w 567"/>
                <a:gd name="T49" fmla="*/ 388 h 712"/>
                <a:gd name="T50" fmla="*/ 508 w 567"/>
                <a:gd name="T51" fmla="*/ 376 h 712"/>
                <a:gd name="T52" fmla="*/ 526 w 567"/>
                <a:gd name="T53" fmla="*/ 350 h 712"/>
                <a:gd name="T54" fmla="*/ 534 w 567"/>
                <a:gd name="T55" fmla="*/ 337 h 712"/>
                <a:gd name="T56" fmla="*/ 546 w 567"/>
                <a:gd name="T57" fmla="*/ 309 h 712"/>
                <a:gd name="T58" fmla="*/ 555 w 567"/>
                <a:gd name="T59" fmla="*/ 279 h 712"/>
                <a:gd name="T60" fmla="*/ 559 w 567"/>
                <a:gd name="T61" fmla="*/ 248 h 712"/>
                <a:gd name="T62" fmla="*/ 560 w 567"/>
                <a:gd name="T63" fmla="*/ 232 h 712"/>
                <a:gd name="T64" fmla="*/ 375 w 567"/>
                <a:gd name="T65" fmla="*/ 240 h 712"/>
                <a:gd name="T66" fmla="*/ 372 w 567"/>
                <a:gd name="T67" fmla="*/ 256 h 712"/>
                <a:gd name="T68" fmla="*/ 366 w 567"/>
                <a:gd name="T69" fmla="*/ 271 h 712"/>
                <a:gd name="T70" fmla="*/ 357 w 567"/>
                <a:gd name="T71" fmla="*/ 284 h 712"/>
                <a:gd name="T72" fmla="*/ 352 w 567"/>
                <a:gd name="T73" fmla="*/ 289 h 712"/>
                <a:gd name="T74" fmla="*/ 343 w 567"/>
                <a:gd name="T75" fmla="*/ 297 h 712"/>
                <a:gd name="T76" fmla="*/ 333 w 567"/>
                <a:gd name="T77" fmla="*/ 303 h 712"/>
                <a:gd name="T78" fmla="*/ 319 w 567"/>
                <a:gd name="T79" fmla="*/ 309 h 712"/>
                <a:gd name="T80" fmla="*/ 303 w 567"/>
                <a:gd name="T81" fmla="*/ 312 h 712"/>
                <a:gd name="T82" fmla="*/ 171 w 567"/>
                <a:gd name="T83" fmla="*/ 313 h 712"/>
                <a:gd name="T84" fmla="*/ 295 w 567"/>
                <a:gd name="T85" fmla="*/ 151 h 712"/>
                <a:gd name="T86" fmla="*/ 311 w 567"/>
                <a:gd name="T87" fmla="*/ 153 h 712"/>
                <a:gd name="T88" fmla="*/ 326 w 567"/>
                <a:gd name="T89" fmla="*/ 158 h 712"/>
                <a:gd name="T90" fmla="*/ 340 w 567"/>
                <a:gd name="T91" fmla="*/ 165 h 712"/>
                <a:gd name="T92" fmla="*/ 349 w 567"/>
                <a:gd name="T93" fmla="*/ 172 h 712"/>
                <a:gd name="T94" fmla="*/ 357 w 567"/>
                <a:gd name="T95" fmla="*/ 181 h 712"/>
                <a:gd name="T96" fmla="*/ 362 w 567"/>
                <a:gd name="T97" fmla="*/ 187 h 712"/>
                <a:gd name="T98" fmla="*/ 369 w 567"/>
                <a:gd name="T99" fmla="*/ 200 h 712"/>
                <a:gd name="T100" fmla="*/ 374 w 567"/>
                <a:gd name="T101" fmla="*/ 216 h 712"/>
                <a:gd name="T102" fmla="*/ 375 w 567"/>
                <a:gd name="T103" fmla="*/ 23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7" h="712">
                  <a:moveTo>
                    <a:pt x="560" y="232"/>
                  </a:moveTo>
                  <a:lnTo>
                    <a:pt x="560" y="220"/>
                  </a:lnTo>
                  <a:lnTo>
                    <a:pt x="559" y="208"/>
                  </a:lnTo>
                  <a:lnTo>
                    <a:pt x="557" y="196"/>
                  </a:lnTo>
                  <a:lnTo>
                    <a:pt x="556" y="190"/>
                  </a:lnTo>
                  <a:lnTo>
                    <a:pt x="555" y="185"/>
                  </a:lnTo>
                  <a:lnTo>
                    <a:pt x="552" y="173"/>
                  </a:lnTo>
                  <a:lnTo>
                    <a:pt x="549" y="162"/>
                  </a:lnTo>
                  <a:lnTo>
                    <a:pt x="545" y="151"/>
                  </a:lnTo>
                  <a:lnTo>
                    <a:pt x="541" y="141"/>
                  </a:lnTo>
                  <a:lnTo>
                    <a:pt x="536" y="130"/>
                  </a:lnTo>
                  <a:lnTo>
                    <a:pt x="531" y="120"/>
                  </a:lnTo>
                  <a:lnTo>
                    <a:pt x="525" y="111"/>
                  </a:lnTo>
                  <a:lnTo>
                    <a:pt x="518" y="101"/>
                  </a:lnTo>
                  <a:lnTo>
                    <a:pt x="511" y="92"/>
                  </a:lnTo>
                  <a:lnTo>
                    <a:pt x="504" y="83"/>
                  </a:lnTo>
                  <a:lnTo>
                    <a:pt x="497" y="75"/>
                  </a:lnTo>
                  <a:lnTo>
                    <a:pt x="492" y="71"/>
                  </a:lnTo>
                  <a:lnTo>
                    <a:pt x="488" y="67"/>
                  </a:lnTo>
                  <a:lnTo>
                    <a:pt x="480" y="59"/>
                  </a:lnTo>
                  <a:lnTo>
                    <a:pt x="471" y="52"/>
                  </a:lnTo>
                  <a:lnTo>
                    <a:pt x="462" y="45"/>
                  </a:lnTo>
                  <a:lnTo>
                    <a:pt x="452" y="39"/>
                  </a:lnTo>
                  <a:lnTo>
                    <a:pt x="442" y="33"/>
                  </a:lnTo>
                  <a:lnTo>
                    <a:pt x="432" y="27"/>
                  </a:lnTo>
                  <a:lnTo>
                    <a:pt x="421" y="22"/>
                  </a:lnTo>
                  <a:lnTo>
                    <a:pt x="410" y="18"/>
                  </a:lnTo>
                  <a:lnTo>
                    <a:pt x="399" y="14"/>
                  </a:lnTo>
                  <a:lnTo>
                    <a:pt x="387" y="10"/>
                  </a:lnTo>
                  <a:lnTo>
                    <a:pt x="376" y="7"/>
                  </a:lnTo>
                  <a:lnTo>
                    <a:pt x="364" y="4"/>
                  </a:lnTo>
                  <a:lnTo>
                    <a:pt x="351" y="2"/>
                  </a:lnTo>
                  <a:lnTo>
                    <a:pt x="339" y="1"/>
                  </a:lnTo>
                  <a:lnTo>
                    <a:pt x="326" y="0"/>
                  </a:lnTo>
                  <a:lnTo>
                    <a:pt x="314" y="0"/>
                  </a:lnTo>
                  <a:lnTo>
                    <a:pt x="0" y="0"/>
                  </a:lnTo>
                  <a:lnTo>
                    <a:pt x="0" y="712"/>
                  </a:lnTo>
                  <a:lnTo>
                    <a:pt x="171" y="712"/>
                  </a:lnTo>
                  <a:lnTo>
                    <a:pt x="171" y="463"/>
                  </a:lnTo>
                  <a:lnTo>
                    <a:pt x="274" y="463"/>
                  </a:lnTo>
                  <a:lnTo>
                    <a:pt x="385" y="712"/>
                  </a:lnTo>
                  <a:lnTo>
                    <a:pt x="567" y="712"/>
                  </a:lnTo>
                  <a:lnTo>
                    <a:pt x="440" y="432"/>
                  </a:lnTo>
                  <a:lnTo>
                    <a:pt x="447" y="429"/>
                  </a:lnTo>
                  <a:lnTo>
                    <a:pt x="453" y="425"/>
                  </a:lnTo>
                  <a:lnTo>
                    <a:pt x="465" y="417"/>
                  </a:lnTo>
                  <a:lnTo>
                    <a:pt x="471" y="413"/>
                  </a:lnTo>
                  <a:lnTo>
                    <a:pt x="477" y="408"/>
                  </a:lnTo>
                  <a:lnTo>
                    <a:pt x="488" y="398"/>
                  </a:lnTo>
                  <a:lnTo>
                    <a:pt x="499" y="388"/>
                  </a:lnTo>
                  <a:lnTo>
                    <a:pt x="504" y="382"/>
                  </a:lnTo>
                  <a:lnTo>
                    <a:pt x="508" y="376"/>
                  </a:lnTo>
                  <a:lnTo>
                    <a:pt x="518" y="364"/>
                  </a:lnTo>
                  <a:lnTo>
                    <a:pt x="526" y="350"/>
                  </a:lnTo>
                  <a:lnTo>
                    <a:pt x="530" y="344"/>
                  </a:lnTo>
                  <a:lnTo>
                    <a:pt x="534" y="337"/>
                  </a:lnTo>
                  <a:lnTo>
                    <a:pt x="540" y="323"/>
                  </a:lnTo>
                  <a:lnTo>
                    <a:pt x="546" y="309"/>
                  </a:lnTo>
                  <a:lnTo>
                    <a:pt x="551" y="294"/>
                  </a:lnTo>
                  <a:lnTo>
                    <a:pt x="555" y="279"/>
                  </a:lnTo>
                  <a:lnTo>
                    <a:pt x="558" y="264"/>
                  </a:lnTo>
                  <a:lnTo>
                    <a:pt x="559" y="248"/>
                  </a:lnTo>
                  <a:lnTo>
                    <a:pt x="560" y="240"/>
                  </a:lnTo>
                  <a:lnTo>
                    <a:pt x="560" y="232"/>
                  </a:lnTo>
                  <a:close/>
                  <a:moveTo>
                    <a:pt x="375" y="232"/>
                  </a:moveTo>
                  <a:lnTo>
                    <a:pt x="375" y="240"/>
                  </a:lnTo>
                  <a:lnTo>
                    <a:pt x="374" y="249"/>
                  </a:lnTo>
                  <a:lnTo>
                    <a:pt x="372" y="256"/>
                  </a:lnTo>
                  <a:lnTo>
                    <a:pt x="369" y="264"/>
                  </a:lnTo>
                  <a:lnTo>
                    <a:pt x="366" y="271"/>
                  </a:lnTo>
                  <a:lnTo>
                    <a:pt x="362" y="277"/>
                  </a:lnTo>
                  <a:lnTo>
                    <a:pt x="357" y="284"/>
                  </a:lnTo>
                  <a:lnTo>
                    <a:pt x="354" y="287"/>
                  </a:lnTo>
                  <a:lnTo>
                    <a:pt x="352" y="289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0" y="299"/>
                  </a:lnTo>
                  <a:lnTo>
                    <a:pt x="333" y="303"/>
                  </a:lnTo>
                  <a:lnTo>
                    <a:pt x="326" y="307"/>
                  </a:lnTo>
                  <a:lnTo>
                    <a:pt x="319" y="309"/>
                  </a:lnTo>
                  <a:lnTo>
                    <a:pt x="311" y="311"/>
                  </a:lnTo>
                  <a:lnTo>
                    <a:pt x="303" y="312"/>
                  </a:lnTo>
                  <a:lnTo>
                    <a:pt x="295" y="313"/>
                  </a:lnTo>
                  <a:lnTo>
                    <a:pt x="171" y="313"/>
                  </a:lnTo>
                  <a:lnTo>
                    <a:pt x="171" y="151"/>
                  </a:lnTo>
                  <a:lnTo>
                    <a:pt x="295" y="151"/>
                  </a:lnTo>
                  <a:lnTo>
                    <a:pt x="303" y="152"/>
                  </a:lnTo>
                  <a:lnTo>
                    <a:pt x="311" y="153"/>
                  </a:lnTo>
                  <a:lnTo>
                    <a:pt x="319" y="155"/>
                  </a:lnTo>
                  <a:lnTo>
                    <a:pt x="326" y="158"/>
                  </a:lnTo>
                  <a:lnTo>
                    <a:pt x="333" y="161"/>
                  </a:lnTo>
                  <a:lnTo>
                    <a:pt x="340" y="165"/>
                  </a:lnTo>
                  <a:lnTo>
                    <a:pt x="346" y="170"/>
                  </a:lnTo>
                  <a:lnTo>
                    <a:pt x="349" y="172"/>
                  </a:lnTo>
                  <a:lnTo>
                    <a:pt x="352" y="175"/>
                  </a:lnTo>
                  <a:lnTo>
                    <a:pt x="357" y="181"/>
                  </a:lnTo>
                  <a:lnTo>
                    <a:pt x="359" y="184"/>
                  </a:lnTo>
                  <a:lnTo>
                    <a:pt x="362" y="187"/>
                  </a:lnTo>
                  <a:lnTo>
                    <a:pt x="366" y="193"/>
                  </a:lnTo>
                  <a:lnTo>
                    <a:pt x="369" y="200"/>
                  </a:lnTo>
                  <a:lnTo>
                    <a:pt x="372" y="208"/>
                  </a:lnTo>
                  <a:lnTo>
                    <a:pt x="374" y="216"/>
                  </a:lnTo>
                  <a:lnTo>
                    <a:pt x="375" y="224"/>
                  </a:lnTo>
                  <a:lnTo>
                    <a:pt x="375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 userDrawn="1"/>
          </p:nvSpPr>
          <p:spPr bwMode="auto">
            <a:xfrm>
              <a:off x="4487863" y="815975"/>
              <a:ext cx="1198563" cy="1190625"/>
            </a:xfrm>
            <a:custGeom>
              <a:avLst/>
              <a:gdLst>
                <a:gd name="T0" fmla="*/ 747 w 755"/>
                <a:gd name="T1" fmla="*/ 298 h 750"/>
                <a:gd name="T2" fmla="*/ 729 w 755"/>
                <a:gd name="T3" fmla="*/ 236 h 750"/>
                <a:gd name="T4" fmla="*/ 701 w 755"/>
                <a:gd name="T5" fmla="*/ 179 h 750"/>
                <a:gd name="T6" fmla="*/ 658 w 755"/>
                <a:gd name="T7" fmla="*/ 122 h 750"/>
                <a:gd name="T8" fmla="*/ 605 w 755"/>
                <a:gd name="T9" fmla="*/ 74 h 750"/>
                <a:gd name="T10" fmla="*/ 526 w 755"/>
                <a:gd name="T11" fmla="*/ 29 h 750"/>
                <a:gd name="T12" fmla="*/ 436 w 755"/>
                <a:gd name="T13" fmla="*/ 4 h 750"/>
                <a:gd name="T14" fmla="*/ 348 w 755"/>
                <a:gd name="T15" fmla="*/ 1 h 750"/>
                <a:gd name="T16" fmla="*/ 282 w 755"/>
                <a:gd name="T17" fmla="*/ 11 h 750"/>
                <a:gd name="T18" fmla="*/ 212 w 755"/>
                <a:gd name="T19" fmla="*/ 36 h 750"/>
                <a:gd name="T20" fmla="*/ 165 w 755"/>
                <a:gd name="T21" fmla="*/ 63 h 750"/>
                <a:gd name="T22" fmla="*/ 109 w 755"/>
                <a:gd name="T23" fmla="*/ 109 h 750"/>
                <a:gd name="T24" fmla="*/ 63 w 755"/>
                <a:gd name="T25" fmla="*/ 164 h 750"/>
                <a:gd name="T26" fmla="*/ 22 w 755"/>
                <a:gd name="T27" fmla="*/ 245 h 750"/>
                <a:gd name="T28" fmla="*/ 2 w 755"/>
                <a:gd name="T29" fmla="*/ 336 h 750"/>
                <a:gd name="T30" fmla="*/ 2 w 755"/>
                <a:gd name="T31" fmla="*/ 414 h 750"/>
                <a:gd name="T32" fmla="*/ 16 w 755"/>
                <a:gd name="T33" fmla="*/ 488 h 750"/>
                <a:gd name="T34" fmla="*/ 36 w 755"/>
                <a:gd name="T35" fmla="*/ 539 h 750"/>
                <a:gd name="T36" fmla="*/ 74 w 755"/>
                <a:gd name="T37" fmla="*/ 600 h 750"/>
                <a:gd name="T38" fmla="*/ 136 w 755"/>
                <a:gd name="T39" fmla="*/ 665 h 750"/>
                <a:gd name="T40" fmla="*/ 212 w 755"/>
                <a:gd name="T41" fmla="*/ 713 h 750"/>
                <a:gd name="T42" fmla="*/ 300 w 755"/>
                <a:gd name="T43" fmla="*/ 743 h 750"/>
                <a:gd name="T44" fmla="*/ 397 w 755"/>
                <a:gd name="T45" fmla="*/ 750 h 750"/>
                <a:gd name="T46" fmla="*/ 464 w 755"/>
                <a:gd name="T47" fmla="*/ 741 h 750"/>
                <a:gd name="T48" fmla="*/ 534 w 755"/>
                <a:gd name="T49" fmla="*/ 717 h 750"/>
                <a:gd name="T50" fmla="*/ 582 w 755"/>
                <a:gd name="T51" fmla="*/ 692 h 750"/>
                <a:gd name="T52" fmla="*/ 632 w 755"/>
                <a:gd name="T53" fmla="*/ 653 h 750"/>
                <a:gd name="T54" fmla="*/ 681 w 755"/>
                <a:gd name="T55" fmla="*/ 600 h 750"/>
                <a:gd name="T56" fmla="*/ 726 w 755"/>
                <a:gd name="T57" fmla="*/ 522 h 750"/>
                <a:gd name="T58" fmla="*/ 751 w 755"/>
                <a:gd name="T59" fmla="*/ 433 h 750"/>
                <a:gd name="T60" fmla="*/ 755 w 755"/>
                <a:gd name="T61" fmla="*/ 375 h 750"/>
                <a:gd name="T62" fmla="*/ 566 w 755"/>
                <a:gd name="T63" fmla="*/ 419 h 750"/>
                <a:gd name="T64" fmla="*/ 555 w 755"/>
                <a:gd name="T65" fmla="*/ 459 h 750"/>
                <a:gd name="T66" fmla="*/ 526 w 755"/>
                <a:gd name="T67" fmla="*/ 512 h 750"/>
                <a:gd name="T68" fmla="*/ 486 w 755"/>
                <a:gd name="T69" fmla="*/ 553 h 750"/>
                <a:gd name="T70" fmla="*/ 435 w 755"/>
                <a:gd name="T71" fmla="*/ 579 h 750"/>
                <a:gd name="T72" fmla="*/ 388 w 755"/>
                <a:gd name="T73" fmla="*/ 589 h 750"/>
                <a:gd name="T74" fmla="*/ 339 w 755"/>
                <a:gd name="T75" fmla="*/ 585 h 750"/>
                <a:gd name="T76" fmla="*/ 293 w 755"/>
                <a:gd name="T77" fmla="*/ 568 h 750"/>
                <a:gd name="T78" fmla="*/ 254 w 755"/>
                <a:gd name="T79" fmla="*/ 540 h 750"/>
                <a:gd name="T80" fmla="*/ 223 w 755"/>
                <a:gd name="T81" fmla="*/ 504 h 750"/>
                <a:gd name="T82" fmla="*/ 200 w 755"/>
                <a:gd name="T83" fmla="*/ 459 h 750"/>
                <a:gd name="T84" fmla="*/ 187 w 755"/>
                <a:gd name="T85" fmla="*/ 408 h 750"/>
                <a:gd name="T86" fmla="*/ 186 w 755"/>
                <a:gd name="T87" fmla="*/ 352 h 750"/>
                <a:gd name="T88" fmla="*/ 193 w 755"/>
                <a:gd name="T89" fmla="*/ 311 h 750"/>
                <a:gd name="T90" fmla="*/ 217 w 755"/>
                <a:gd name="T91" fmla="*/ 255 h 750"/>
                <a:gd name="T92" fmla="*/ 254 w 755"/>
                <a:gd name="T93" fmla="*/ 209 h 750"/>
                <a:gd name="T94" fmla="*/ 302 w 755"/>
                <a:gd name="T95" fmla="*/ 178 h 750"/>
                <a:gd name="T96" fmla="*/ 348 w 755"/>
                <a:gd name="T97" fmla="*/ 163 h 750"/>
                <a:gd name="T98" fmla="*/ 398 w 755"/>
                <a:gd name="T99" fmla="*/ 162 h 750"/>
                <a:gd name="T100" fmla="*/ 444 w 755"/>
                <a:gd name="T101" fmla="*/ 174 h 750"/>
                <a:gd name="T102" fmla="*/ 486 w 755"/>
                <a:gd name="T103" fmla="*/ 197 h 750"/>
                <a:gd name="T104" fmla="*/ 520 w 755"/>
                <a:gd name="T105" fmla="*/ 231 h 750"/>
                <a:gd name="T106" fmla="*/ 547 w 755"/>
                <a:gd name="T107" fmla="*/ 272 h 750"/>
                <a:gd name="T108" fmla="*/ 564 w 755"/>
                <a:gd name="T109" fmla="*/ 321 h 750"/>
                <a:gd name="T110" fmla="*/ 570 w 755"/>
                <a:gd name="T111" fmla="*/ 375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55" h="750">
                  <a:moveTo>
                    <a:pt x="755" y="375"/>
                  </a:moveTo>
                  <a:lnTo>
                    <a:pt x="754" y="355"/>
                  </a:lnTo>
                  <a:lnTo>
                    <a:pt x="753" y="336"/>
                  </a:lnTo>
                  <a:lnTo>
                    <a:pt x="751" y="317"/>
                  </a:lnTo>
                  <a:lnTo>
                    <a:pt x="747" y="298"/>
                  </a:lnTo>
                  <a:lnTo>
                    <a:pt x="745" y="289"/>
                  </a:lnTo>
                  <a:lnTo>
                    <a:pt x="743" y="280"/>
                  </a:lnTo>
                  <a:lnTo>
                    <a:pt x="738" y="262"/>
                  </a:lnTo>
                  <a:lnTo>
                    <a:pt x="732" y="245"/>
                  </a:lnTo>
                  <a:lnTo>
                    <a:pt x="729" y="236"/>
                  </a:lnTo>
                  <a:lnTo>
                    <a:pt x="726" y="228"/>
                  </a:lnTo>
                  <a:lnTo>
                    <a:pt x="722" y="219"/>
                  </a:lnTo>
                  <a:lnTo>
                    <a:pt x="718" y="211"/>
                  </a:lnTo>
                  <a:lnTo>
                    <a:pt x="710" y="195"/>
                  </a:lnTo>
                  <a:lnTo>
                    <a:pt x="701" y="179"/>
                  </a:lnTo>
                  <a:lnTo>
                    <a:pt x="696" y="172"/>
                  </a:lnTo>
                  <a:lnTo>
                    <a:pt x="691" y="164"/>
                  </a:lnTo>
                  <a:lnTo>
                    <a:pt x="681" y="149"/>
                  </a:lnTo>
                  <a:lnTo>
                    <a:pt x="670" y="135"/>
                  </a:lnTo>
                  <a:lnTo>
                    <a:pt x="658" y="122"/>
                  </a:lnTo>
                  <a:lnTo>
                    <a:pt x="646" y="109"/>
                  </a:lnTo>
                  <a:lnTo>
                    <a:pt x="632" y="96"/>
                  </a:lnTo>
                  <a:lnTo>
                    <a:pt x="619" y="85"/>
                  </a:lnTo>
                  <a:lnTo>
                    <a:pt x="612" y="79"/>
                  </a:lnTo>
                  <a:lnTo>
                    <a:pt x="605" y="74"/>
                  </a:lnTo>
                  <a:lnTo>
                    <a:pt x="590" y="63"/>
                  </a:lnTo>
                  <a:lnTo>
                    <a:pt x="575" y="54"/>
                  </a:lnTo>
                  <a:lnTo>
                    <a:pt x="559" y="45"/>
                  </a:lnTo>
                  <a:lnTo>
                    <a:pt x="543" y="36"/>
                  </a:lnTo>
                  <a:lnTo>
                    <a:pt x="526" y="29"/>
                  </a:lnTo>
                  <a:lnTo>
                    <a:pt x="509" y="22"/>
                  </a:lnTo>
                  <a:lnTo>
                    <a:pt x="491" y="16"/>
                  </a:lnTo>
                  <a:lnTo>
                    <a:pt x="473" y="11"/>
                  </a:lnTo>
                  <a:lnTo>
                    <a:pt x="455" y="7"/>
                  </a:lnTo>
                  <a:lnTo>
                    <a:pt x="436" y="4"/>
                  </a:lnTo>
                  <a:lnTo>
                    <a:pt x="417" y="2"/>
                  </a:lnTo>
                  <a:lnTo>
                    <a:pt x="397" y="0"/>
                  </a:lnTo>
                  <a:lnTo>
                    <a:pt x="378" y="0"/>
                  </a:lnTo>
                  <a:lnTo>
                    <a:pt x="358" y="0"/>
                  </a:lnTo>
                  <a:lnTo>
                    <a:pt x="348" y="1"/>
                  </a:lnTo>
                  <a:lnTo>
                    <a:pt x="339" y="2"/>
                  </a:lnTo>
                  <a:lnTo>
                    <a:pt x="320" y="4"/>
                  </a:lnTo>
                  <a:lnTo>
                    <a:pt x="300" y="7"/>
                  </a:lnTo>
                  <a:lnTo>
                    <a:pt x="291" y="9"/>
                  </a:lnTo>
                  <a:lnTo>
                    <a:pt x="282" y="11"/>
                  </a:lnTo>
                  <a:lnTo>
                    <a:pt x="264" y="16"/>
                  </a:lnTo>
                  <a:lnTo>
                    <a:pt x="246" y="22"/>
                  </a:lnTo>
                  <a:lnTo>
                    <a:pt x="229" y="29"/>
                  </a:lnTo>
                  <a:lnTo>
                    <a:pt x="220" y="33"/>
                  </a:lnTo>
                  <a:lnTo>
                    <a:pt x="212" y="36"/>
                  </a:lnTo>
                  <a:lnTo>
                    <a:pt x="204" y="40"/>
                  </a:lnTo>
                  <a:lnTo>
                    <a:pt x="196" y="45"/>
                  </a:lnTo>
                  <a:lnTo>
                    <a:pt x="180" y="54"/>
                  </a:lnTo>
                  <a:lnTo>
                    <a:pt x="172" y="58"/>
                  </a:lnTo>
                  <a:lnTo>
                    <a:pt x="165" y="63"/>
                  </a:lnTo>
                  <a:lnTo>
                    <a:pt x="157" y="68"/>
                  </a:lnTo>
                  <a:lnTo>
                    <a:pt x="150" y="74"/>
                  </a:lnTo>
                  <a:lnTo>
                    <a:pt x="136" y="85"/>
                  </a:lnTo>
                  <a:lnTo>
                    <a:pt x="122" y="96"/>
                  </a:lnTo>
                  <a:lnTo>
                    <a:pt x="109" y="109"/>
                  </a:lnTo>
                  <a:lnTo>
                    <a:pt x="97" y="122"/>
                  </a:lnTo>
                  <a:lnTo>
                    <a:pt x="85" y="135"/>
                  </a:lnTo>
                  <a:lnTo>
                    <a:pt x="79" y="142"/>
                  </a:lnTo>
                  <a:lnTo>
                    <a:pt x="74" y="149"/>
                  </a:lnTo>
                  <a:lnTo>
                    <a:pt x="63" y="164"/>
                  </a:lnTo>
                  <a:lnTo>
                    <a:pt x="54" y="179"/>
                  </a:lnTo>
                  <a:lnTo>
                    <a:pt x="45" y="195"/>
                  </a:lnTo>
                  <a:lnTo>
                    <a:pt x="36" y="211"/>
                  </a:lnTo>
                  <a:lnTo>
                    <a:pt x="29" y="228"/>
                  </a:lnTo>
                  <a:lnTo>
                    <a:pt x="22" y="245"/>
                  </a:lnTo>
                  <a:lnTo>
                    <a:pt x="16" y="262"/>
                  </a:lnTo>
                  <a:lnTo>
                    <a:pt x="11" y="280"/>
                  </a:lnTo>
                  <a:lnTo>
                    <a:pt x="7" y="298"/>
                  </a:lnTo>
                  <a:lnTo>
                    <a:pt x="4" y="317"/>
                  </a:lnTo>
                  <a:lnTo>
                    <a:pt x="2" y="336"/>
                  </a:lnTo>
                  <a:lnTo>
                    <a:pt x="1" y="345"/>
                  </a:lnTo>
                  <a:lnTo>
                    <a:pt x="0" y="355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4" y="433"/>
                  </a:lnTo>
                  <a:lnTo>
                    <a:pt x="7" y="451"/>
                  </a:lnTo>
                  <a:lnTo>
                    <a:pt x="9" y="461"/>
                  </a:lnTo>
                  <a:lnTo>
                    <a:pt x="11" y="470"/>
                  </a:lnTo>
                  <a:lnTo>
                    <a:pt x="16" y="488"/>
                  </a:lnTo>
                  <a:lnTo>
                    <a:pt x="22" y="505"/>
                  </a:lnTo>
                  <a:lnTo>
                    <a:pt x="26" y="514"/>
                  </a:lnTo>
                  <a:lnTo>
                    <a:pt x="29" y="522"/>
                  </a:lnTo>
                  <a:lnTo>
                    <a:pt x="33" y="530"/>
                  </a:lnTo>
                  <a:lnTo>
                    <a:pt x="36" y="539"/>
                  </a:lnTo>
                  <a:lnTo>
                    <a:pt x="45" y="555"/>
                  </a:lnTo>
                  <a:lnTo>
                    <a:pt x="54" y="571"/>
                  </a:lnTo>
                  <a:lnTo>
                    <a:pt x="58" y="578"/>
                  </a:lnTo>
                  <a:lnTo>
                    <a:pt x="63" y="586"/>
                  </a:lnTo>
                  <a:lnTo>
                    <a:pt x="74" y="600"/>
                  </a:lnTo>
                  <a:lnTo>
                    <a:pt x="85" y="615"/>
                  </a:lnTo>
                  <a:lnTo>
                    <a:pt x="97" y="628"/>
                  </a:lnTo>
                  <a:lnTo>
                    <a:pt x="109" y="641"/>
                  </a:lnTo>
                  <a:lnTo>
                    <a:pt x="122" y="653"/>
                  </a:lnTo>
                  <a:lnTo>
                    <a:pt x="136" y="665"/>
                  </a:lnTo>
                  <a:lnTo>
                    <a:pt x="150" y="676"/>
                  </a:lnTo>
                  <a:lnTo>
                    <a:pt x="165" y="687"/>
                  </a:lnTo>
                  <a:lnTo>
                    <a:pt x="180" y="696"/>
                  </a:lnTo>
                  <a:lnTo>
                    <a:pt x="196" y="705"/>
                  </a:lnTo>
                  <a:lnTo>
                    <a:pt x="212" y="713"/>
                  </a:lnTo>
                  <a:lnTo>
                    <a:pt x="229" y="721"/>
                  </a:lnTo>
                  <a:lnTo>
                    <a:pt x="246" y="728"/>
                  </a:lnTo>
                  <a:lnTo>
                    <a:pt x="264" y="733"/>
                  </a:lnTo>
                  <a:lnTo>
                    <a:pt x="282" y="738"/>
                  </a:lnTo>
                  <a:lnTo>
                    <a:pt x="300" y="743"/>
                  </a:lnTo>
                  <a:lnTo>
                    <a:pt x="320" y="746"/>
                  </a:lnTo>
                  <a:lnTo>
                    <a:pt x="339" y="748"/>
                  </a:lnTo>
                  <a:lnTo>
                    <a:pt x="358" y="750"/>
                  </a:lnTo>
                  <a:lnTo>
                    <a:pt x="378" y="750"/>
                  </a:lnTo>
                  <a:lnTo>
                    <a:pt x="397" y="750"/>
                  </a:lnTo>
                  <a:lnTo>
                    <a:pt x="407" y="749"/>
                  </a:lnTo>
                  <a:lnTo>
                    <a:pt x="417" y="748"/>
                  </a:lnTo>
                  <a:lnTo>
                    <a:pt x="436" y="746"/>
                  </a:lnTo>
                  <a:lnTo>
                    <a:pt x="455" y="743"/>
                  </a:lnTo>
                  <a:lnTo>
                    <a:pt x="464" y="741"/>
                  </a:lnTo>
                  <a:lnTo>
                    <a:pt x="473" y="738"/>
                  </a:lnTo>
                  <a:lnTo>
                    <a:pt x="491" y="733"/>
                  </a:lnTo>
                  <a:lnTo>
                    <a:pt x="509" y="728"/>
                  </a:lnTo>
                  <a:lnTo>
                    <a:pt x="526" y="721"/>
                  </a:lnTo>
                  <a:lnTo>
                    <a:pt x="534" y="717"/>
                  </a:lnTo>
                  <a:lnTo>
                    <a:pt x="543" y="713"/>
                  </a:lnTo>
                  <a:lnTo>
                    <a:pt x="551" y="709"/>
                  </a:lnTo>
                  <a:lnTo>
                    <a:pt x="559" y="705"/>
                  </a:lnTo>
                  <a:lnTo>
                    <a:pt x="575" y="696"/>
                  </a:lnTo>
                  <a:lnTo>
                    <a:pt x="582" y="692"/>
                  </a:lnTo>
                  <a:lnTo>
                    <a:pt x="590" y="687"/>
                  </a:lnTo>
                  <a:lnTo>
                    <a:pt x="597" y="682"/>
                  </a:lnTo>
                  <a:lnTo>
                    <a:pt x="605" y="676"/>
                  </a:lnTo>
                  <a:lnTo>
                    <a:pt x="619" y="665"/>
                  </a:lnTo>
                  <a:lnTo>
                    <a:pt x="632" y="653"/>
                  </a:lnTo>
                  <a:lnTo>
                    <a:pt x="646" y="641"/>
                  </a:lnTo>
                  <a:lnTo>
                    <a:pt x="658" y="628"/>
                  </a:lnTo>
                  <a:lnTo>
                    <a:pt x="670" y="615"/>
                  </a:lnTo>
                  <a:lnTo>
                    <a:pt x="675" y="608"/>
                  </a:lnTo>
                  <a:lnTo>
                    <a:pt x="681" y="600"/>
                  </a:lnTo>
                  <a:lnTo>
                    <a:pt x="691" y="586"/>
                  </a:lnTo>
                  <a:lnTo>
                    <a:pt x="701" y="571"/>
                  </a:lnTo>
                  <a:lnTo>
                    <a:pt x="710" y="555"/>
                  </a:lnTo>
                  <a:lnTo>
                    <a:pt x="718" y="539"/>
                  </a:lnTo>
                  <a:lnTo>
                    <a:pt x="726" y="522"/>
                  </a:lnTo>
                  <a:lnTo>
                    <a:pt x="732" y="505"/>
                  </a:lnTo>
                  <a:lnTo>
                    <a:pt x="738" y="488"/>
                  </a:lnTo>
                  <a:lnTo>
                    <a:pt x="743" y="470"/>
                  </a:lnTo>
                  <a:lnTo>
                    <a:pt x="747" y="451"/>
                  </a:lnTo>
                  <a:lnTo>
                    <a:pt x="751" y="433"/>
                  </a:lnTo>
                  <a:lnTo>
                    <a:pt x="752" y="424"/>
                  </a:lnTo>
                  <a:lnTo>
                    <a:pt x="753" y="414"/>
                  </a:lnTo>
                  <a:lnTo>
                    <a:pt x="754" y="405"/>
                  </a:lnTo>
                  <a:lnTo>
                    <a:pt x="754" y="395"/>
                  </a:lnTo>
                  <a:lnTo>
                    <a:pt x="755" y="375"/>
                  </a:lnTo>
                  <a:close/>
                  <a:moveTo>
                    <a:pt x="570" y="375"/>
                  </a:moveTo>
                  <a:lnTo>
                    <a:pt x="570" y="386"/>
                  </a:lnTo>
                  <a:lnTo>
                    <a:pt x="569" y="397"/>
                  </a:lnTo>
                  <a:lnTo>
                    <a:pt x="568" y="408"/>
                  </a:lnTo>
                  <a:lnTo>
                    <a:pt x="566" y="419"/>
                  </a:lnTo>
                  <a:lnTo>
                    <a:pt x="565" y="424"/>
                  </a:lnTo>
                  <a:lnTo>
                    <a:pt x="564" y="429"/>
                  </a:lnTo>
                  <a:lnTo>
                    <a:pt x="561" y="439"/>
                  </a:lnTo>
                  <a:lnTo>
                    <a:pt x="558" y="449"/>
                  </a:lnTo>
                  <a:lnTo>
                    <a:pt x="555" y="459"/>
                  </a:lnTo>
                  <a:lnTo>
                    <a:pt x="551" y="468"/>
                  </a:lnTo>
                  <a:lnTo>
                    <a:pt x="547" y="478"/>
                  </a:lnTo>
                  <a:lnTo>
                    <a:pt x="537" y="495"/>
                  </a:lnTo>
                  <a:lnTo>
                    <a:pt x="532" y="504"/>
                  </a:lnTo>
                  <a:lnTo>
                    <a:pt x="526" y="512"/>
                  </a:lnTo>
                  <a:lnTo>
                    <a:pt x="514" y="527"/>
                  </a:lnTo>
                  <a:lnTo>
                    <a:pt x="507" y="534"/>
                  </a:lnTo>
                  <a:lnTo>
                    <a:pt x="500" y="540"/>
                  </a:lnTo>
                  <a:lnTo>
                    <a:pt x="493" y="547"/>
                  </a:lnTo>
                  <a:lnTo>
                    <a:pt x="486" y="553"/>
                  </a:lnTo>
                  <a:lnTo>
                    <a:pt x="470" y="563"/>
                  </a:lnTo>
                  <a:lnTo>
                    <a:pt x="461" y="568"/>
                  </a:lnTo>
                  <a:lnTo>
                    <a:pt x="453" y="572"/>
                  </a:lnTo>
                  <a:lnTo>
                    <a:pt x="444" y="576"/>
                  </a:lnTo>
                  <a:lnTo>
                    <a:pt x="435" y="579"/>
                  </a:lnTo>
                  <a:lnTo>
                    <a:pt x="426" y="582"/>
                  </a:lnTo>
                  <a:lnTo>
                    <a:pt x="417" y="585"/>
                  </a:lnTo>
                  <a:lnTo>
                    <a:pt x="407" y="587"/>
                  </a:lnTo>
                  <a:lnTo>
                    <a:pt x="398" y="588"/>
                  </a:lnTo>
                  <a:lnTo>
                    <a:pt x="388" y="589"/>
                  </a:lnTo>
                  <a:lnTo>
                    <a:pt x="378" y="589"/>
                  </a:lnTo>
                  <a:lnTo>
                    <a:pt x="368" y="589"/>
                  </a:lnTo>
                  <a:lnTo>
                    <a:pt x="358" y="588"/>
                  </a:lnTo>
                  <a:lnTo>
                    <a:pt x="348" y="587"/>
                  </a:lnTo>
                  <a:lnTo>
                    <a:pt x="339" y="585"/>
                  </a:lnTo>
                  <a:lnTo>
                    <a:pt x="330" y="582"/>
                  </a:lnTo>
                  <a:lnTo>
                    <a:pt x="320" y="579"/>
                  </a:lnTo>
                  <a:lnTo>
                    <a:pt x="310" y="576"/>
                  </a:lnTo>
                  <a:lnTo>
                    <a:pt x="302" y="572"/>
                  </a:lnTo>
                  <a:lnTo>
                    <a:pt x="293" y="568"/>
                  </a:lnTo>
                  <a:lnTo>
                    <a:pt x="285" y="563"/>
                  </a:lnTo>
                  <a:lnTo>
                    <a:pt x="277" y="558"/>
                  </a:lnTo>
                  <a:lnTo>
                    <a:pt x="269" y="553"/>
                  </a:lnTo>
                  <a:lnTo>
                    <a:pt x="262" y="547"/>
                  </a:lnTo>
                  <a:lnTo>
                    <a:pt x="254" y="540"/>
                  </a:lnTo>
                  <a:lnTo>
                    <a:pt x="247" y="534"/>
                  </a:lnTo>
                  <a:lnTo>
                    <a:pt x="241" y="527"/>
                  </a:lnTo>
                  <a:lnTo>
                    <a:pt x="234" y="519"/>
                  </a:lnTo>
                  <a:lnTo>
                    <a:pt x="228" y="512"/>
                  </a:lnTo>
                  <a:lnTo>
                    <a:pt x="223" y="504"/>
                  </a:lnTo>
                  <a:lnTo>
                    <a:pt x="217" y="495"/>
                  </a:lnTo>
                  <a:lnTo>
                    <a:pt x="212" y="486"/>
                  </a:lnTo>
                  <a:lnTo>
                    <a:pt x="208" y="478"/>
                  </a:lnTo>
                  <a:lnTo>
                    <a:pt x="203" y="468"/>
                  </a:lnTo>
                  <a:lnTo>
                    <a:pt x="200" y="459"/>
                  </a:lnTo>
                  <a:lnTo>
                    <a:pt x="196" y="449"/>
                  </a:lnTo>
                  <a:lnTo>
                    <a:pt x="193" y="439"/>
                  </a:lnTo>
                  <a:lnTo>
                    <a:pt x="191" y="429"/>
                  </a:lnTo>
                  <a:lnTo>
                    <a:pt x="188" y="419"/>
                  </a:lnTo>
                  <a:lnTo>
                    <a:pt x="187" y="408"/>
                  </a:lnTo>
                  <a:lnTo>
                    <a:pt x="186" y="397"/>
                  </a:lnTo>
                  <a:lnTo>
                    <a:pt x="185" y="386"/>
                  </a:lnTo>
                  <a:lnTo>
                    <a:pt x="185" y="375"/>
                  </a:lnTo>
                  <a:lnTo>
                    <a:pt x="185" y="363"/>
                  </a:lnTo>
                  <a:lnTo>
                    <a:pt x="186" y="352"/>
                  </a:lnTo>
                  <a:lnTo>
                    <a:pt x="187" y="342"/>
                  </a:lnTo>
                  <a:lnTo>
                    <a:pt x="188" y="331"/>
                  </a:lnTo>
                  <a:lnTo>
                    <a:pt x="190" y="326"/>
                  </a:lnTo>
                  <a:lnTo>
                    <a:pt x="191" y="321"/>
                  </a:lnTo>
                  <a:lnTo>
                    <a:pt x="193" y="311"/>
                  </a:lnTo>
                  <a:lnTo>
                    <a:pt x="196" y="301"/>
                  </a:lnTo>
                  <a:lnTo>
                    <a:pt x="200" y="291"/>
                  </a:lnTo>
                  <a:lnTo>
                    <a:pt x="203" y="282"/>
                  </a:lnTo>
                  <a:lnTo>
                    <a:pt x="208" y="272"/>
                  </a:lnTo>
                  <a:lnTo>
                    <a:pt x="217" y="255"/>
                  </a:lnTo>
                  <a:lnTo>
                    <a:pt x="223" y="246"/>
                  </a:lnTo>
                  <a:lnTo>
                    <a:pt x="228" y="238"/>
                  </a:lnTo>
                  <a:lnTo>
                    <a:pt x="241" y="223"/>
                  </a:lnTo>
                  <a:lnTo>
                    <a:pt x="247" y="216"/>
                  </a:lnTo>
                  <a:lnTo>
                    <a:pt x="254" y="209"/>
                  </a:lnTo>
                  <a:lnTo>
                    <a:pt x="262" y="203"/>
                  </a:lnTo>
                  <a:lnTo>
                    <a:pt x="269" y="197"/>
                  </a:lnTo>
                  <a:lnTo>
                    <a:pt x="285" y="187"/>
                  </a:lnTo>
                  <a:lnTo>
                    <a:pt x="293" y="182"/>
                  </a:lnTo>
                  <a:lnTo>
                    <a:pt x="302" y="178"/>
                  </a:lnTo>
                  <a:lnTo>
                    <a:pt x="310" y="174"/>
                  </a:lnTo>
                  <a:lnTo>
                    <a:pt x="320" y="170"/>
                  </a:lnTo>
                  <a:lnTo>
                    <a:pt x="330" y="168"/>
                  </a:lnTo>
                  <a:lnTo>
                    <a:pt x="339" y="165"/>
                  </a:lnTo>
                  <a:lnTo>
                    <a:pt x="348" y="163"/>
                  </a:lnTo>
                  <a:lnTo>
                    <a:pt x="358" y="162"/>
                  </a:lnTo>
                  <a:lnTo>
                    <a:pt x="368" y="161"/>
                  </a:lnTo>
                  <a:lnTo>
                    <a:pt x="378" y="161"/>
                  </a:lnTo>
                  <a:lnTo>
                    <a:pt x="388" y="161"/>
                  </a:lnTo>
                  <a:lnTo>
                    <a:pt x="398" y="162"/>
                  </a:lnTo>
                  <a:lnTo>
                    <a:pt x="407" y="163"/>
                  </a:lnTo>
                  <a:lnTo>
                    <a:pt x="417" y="165"/>
                  </a:lnTo>
                  <a:lnTo>
                    <a:pt x="426" y="168"/>
                  </a:lnTo>
                  <a:lnTo>
                    <a:pt x="435" y="170"/>
                  </a:lnTo>
                  <a:lnTo>
                    <a:pt x="444" y="174"/>
                  </a:lnTo>
                  <a:lnTo>
                    <a:pt x="453" y="178"/>
                  </a:lnTo>
                  <a:lnTo>
                    <a:pt x="461" y="182"/>
                  </a:lnTo>
                  <a:lnTo>
                    <a:pt x="470" y="187"/>
                  </a:lnTo>
                  <a:lnTo>
                    <a:pt x="478" y="192"/>
                  </a:lnTo>
                  <a:lnTo>
                    <a:pt x="486" y="197"/>
                  </a:lnTo>
                  <a:lnTo>
                    <a:pt x="493" y="203"/>
                  </a:lnTo>
                  <a:lnTo>
                    <a:pt x="500" y="209"/>
                  </a:lnTo>
                  <a:lnTo>
                    <a:pt x="507" y="216"/>
                  </a:lnTo>
                  <a:lnTo>
                    <a:pt x="514" y="223"/>
                  </a:lnTo>
                  <a:lnTo>
                    <a:pt x="520" y="231"/>
                  </a:lnTo>
                  <a:lnTo>
                    <a:pt x="526" y="238"/>
                  </a:lnTo>
                  <a:lnTo>
                    <a:pt x="532" y="246"/>
                  </a:lnTo>
                  <a:lnTo>
                    <a:pt x="537" y="255"/>
                  </a:lnTo>
                  <a:lnTo>
                    <a:pt x="542" y="263"/>
                  </a:lnTo>
                  <a:lnTo>
                    <a:pt x="547" y="272"/>
                  </a:lnTo>
                  <a:lnTo>
                    <a:pt x="551" y="282"/>
                  </a:lnTo>
                  <a:lnTo>
                    <a:pt x="555" y="291"/>
                  </a:lnTo>
                  <a:lnTo>
                    <a:pt x="558" y="301"/>
                  </a:lnTo>
                  <a:lnTo>
                    <a:pt x="561" y="311"/>
                  </a:lnTo>
                  <a:lnTo>
                    <a:pt x="564" y="321"/>
                  </a:lnTo>
                  <a:lnTo>
                    <a:pt x="566" y="331"/>
                  </a:lnTo>
                  <a:lnTo>
                    <a:pt x="568" y="342"/>
                  </a:lnTo>
                  <a:lnTo>
                    <a:pt x="569" y="352"/>
                  </a:lnTo>
                  <a:lnTo>
                    <a:pt x="570" y="363"/>
                  </a:lnTo>
                  <a:lnTo>
                    <a:pt x="570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fi-FI" dirty="0">
                <a:solidFill>
                  <a:schemeClr val="bg1"/>
                </a:solidFill>
                <a:effectLst>
                  <a:outerShdw blurRad="254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fi-FI" dirty="0"/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2449" y="2492375"/>
            <a:ext cx="7632701" cy="3384551"/>
          </a:xfrm>
          <a:solidFill>
            <a:srgbClr val="FFFFFF"/>
          </a:solidFill>
        </p:spPr>
        <p:txBody>
          <a:bodyPr lIns="288000" tIns="252000" rIns="288000" bIns="252000"/>
          <a:lstStyle>
            <a:lvl1pPr marL="0" indent="0">
              <a:buFontTx/>
              <a:buNone/>
              <a:defRPr b="1">
                <a:solidFill>
                  <a:schemeClr val="tx1"/>
                </a:solidFill>
              </a:defRPr>
            </a:lvl1pPr>
            <a:lvl2pPr marL="266700" indent="-266700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75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836712"/>
            <a:ext cx="11090275" cy="6093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450" y="2492897"/>
            <a:ext cx="11090275" cy="3384029"/>
          </a:xfrm>
          <a:prstGeom prst="rect">
            <a:avLst/>
          </a:prstGeom>
        </p:spPr>
        <p:txBody>
          <a:bodyPr vert="horz" lIns="36000" tIns="36000" rIns="36000" bIns="3600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6550" y="6381328"/>
            <a:ext cx="1872605" cy="2160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l">
              <a:defRPr sz="1000">
                <a:solidFill>
                  <a:srgbClr val="B3B2B2"/>
                </a:solidFill>
              </a:defRPr>
            </a:lvl1pPr>
          </a:lstStyle>
          <a:p>
            <a:fld id="{E8DAB75E-026C-CF41-A3AF-0F3BCB70FB0F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9155" y="6381329"/>
            <a:ext cx="7776863" cy="216024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ctr">
              <a:defRPr sz="1000">
                <a:solidFill>
                  <a:srgbClr val="B3B2B2"/>
                </a:solidFill>
              </a:defRPr>
            </a:lvl1pPr>
          </a:lstStyle>
          <a:p>
            <a:r>
              <a:rPr lang="en-US"/>
              <a:t>© Aalto University Professional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86019" y="6021289"/>
            <a:ext cx="1872208" cy="576064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algn="r">
              <a:defRPr sz="4800" b="1">
                <a:solidFill>
                  <a:srgbClr val="B3B2B2"/>
                </a:solidFill>
              </a:defRPr>
            </a:lvl1pPr>
          </a:lstStyle>
          <a:p>
            <a:fld id="{FCCA222D-FCF7-48C1-A274-EBDDEF75DC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(c)" hidden="1"/>
          <p:cNvSpPr txBox="1"/>
          <p:nvPr/>
        </p:nvSpPr>
        <p:spPr>
          <a:xfrm>
            <a:off x="11970488" y="6891795"/>
            <a:ext cx="214802" cy="307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fi-FI" sz="200" dirty="0">
                <a:solidFill>
                  <a:schemeClr val="bg1"/>
                </a:solidFill>
                <a:latin typeface="+mn-lt"/>
              </a:rPr>
              <a:t>©grow. for</a:t>
            </a:r>
            <a:r>
              <a:rPr lang="fi-FI" sz="200" baseline="0" dirty="0">
                <a:solidFill>
                  <a:schemeClr val="bg1"/>
                </a:solidFill>
                <a:latin typeface="+mn-lt"/>
              </a:rPr>
              <a:t> aalto ee</a:t>
            </a:r>
            <a:endParaRPr lang="en-GB" sz="200" dirty="0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8" name="(logo)" descr="Z:\GRW (grow)\logot\copyright_grow.png" hidden="1"/>
          <p:cNvPicPr>
            <a:picLocks noChangeAspect="1"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6000"/>
            <a:ext cx="60261" cy="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3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712" r:id="rId4"/>
    <p:sldLayoutId id="2147483713" r:id="rId5"/>
    <p:sldLayoutId id="2147483720" r:id="rId6"/>
    <p:sldLayoutId id="2147483663" r:id="rId7"/>
    <p:sldLayoutId id="2147483718" r:id="rId8"/>
    <p:sldLayoutId id="2147483724" r:id="rId9"/>
    <p:sldLayoutId id="2147483722" r:id="rId10"/>
    <p:sldLayoutId id="2147483652" r:id="rId11"/>
    <p:sldLayoutId id="2147483653" r:id="rId12"/>
    <p:sldLayoutId id="2147483662" r:id="rId13"/>
    <p:sldLayoutId id="2147483654" r:id="rId14"/>
    <p:sldLayoutId id="2147483696" r:id="rId15"/>
    <p:sldLayoutId id="2147483703" r:id="rId16"/>
    <p:sldLayoutId id="2147483705" r:id="rId17"/>
    <p:sldLayoutId id="2147483706" r:id="rId18"/>
    <p:sldLayoutId id="2147483661" r:id="rId19"/>
    <p:sldLayoutId id="2147483697" r:id="rId20"/>
    <p:sldLayoutId id="2147483704" r:id="rId21"/>
    <p:sldLayoutId id="2147483692" r:id="rId22"/>
    <p:sldLayoutId id="2147483723" r:id="rId23"/>
    <p:sldLayoutId id="2147483690" r:id="rId24"/>
    <p:sldLayoutId id="2147483695" r:id="rId25"/>
    <p:sldLayoutId id="2147483699" r:id="rId26"/>
    <p:sldLayoutId id="2147483655" r:id="rId27"/>
    <p:sldLayoutId id="2147483737" r:id="rId2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spc="0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7305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667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563" indent="-265113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6200" indent="-274638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12900" indent="-2667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78013" indent="-265113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2650" indent="-274638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19350" indent="-2667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5DVeDWtA5U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s.aalto.fi/~junga1/AppleFalling.mp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3aFv8IQb4s?t=55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itech.io/instructions-for-applyin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intelligence#Knowledge_representation" TargetMode="External"/><Relationship Id="rId7" Type="http://schemas.openxmlformats.org/officeDocument/2006/relationships/hyperlink" Target="https://en.wikipedia.org/wiki/Artificial_intelligence#Perception" TargetMode="External"/><Relationship Id="rId2" Type="http://schemas.openxmlformats.org/officeDocument/2006/relationships/hyperlink" Target="https://en.wikipedia.org/wiki/Artificial_intelligence#Reasoning,_problem_solv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rtificial_intelligence#Natural_language_processing" TargetMode="External"/><Relationship Id="rId5" Type="http://schemas.openxmlformats.org/officeDocument/2006/relationships/hyperlink" Target="https://en.wikipedia.org/wiki/Artificial_intelligence#Learning" TargetMode="External"/><Relationship Id="rId4" Type="http://schemas.openxmlformats.org/officeDocument/2006/relationships/hyperlink" Target="https://en.wikipedia.org/wiki/Artificial_intelligence#Planning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71C54CA-E39A-433C-99CE-DAFA76F29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Alexander Jung, Computer Science/Aalto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48F74-C590-40A3-BEF9-BEB37DB6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C442C3-7EA1-419A-A095-501F9E20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49" y="2348880"/>
            <a:ext cx="10441682" cy="1584176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cap="none" dirty="0">
                <a:latin typeface="+mj-lt"/>
              </a:rPr>
              <a:t>Methods</a:t>
            </a:r>
            <a:r>
              <a:rPr lang="fi-FI" cap="none" dirty="0">
                <a:latin typeface="+mj-lt"/>
              </a:rPr>
              <a:t> for </a:t>
            </a:r>
            <a:r>
              <a:rPr lang="en-GB" cap="none" dirty="0">
                <a:latin typeface="+mj-lt"/>
              </a:rPr>
              <a:t>Artificial</a:t>
            </a:r>
            <a:r>
              <a:rPr lang="fi-FI" cap="none" dirty="0">
                <a:latin typeface="+mj-lt"/>
              </a:rPr>
              <a:t> </a:t>
            </a:r>
            <a:r>
              <a:rPr lang="en-GB" cap="none" dirty="0">
                <a:latin typeface="+mj-lt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16761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is Machine Learning?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78CC3-2A01-3A44-B136-DEAE1696B834}"/>
              </a:ext>
            </a:extLst>
          </p:cNvPr>
          <p:cNvSpPr txBox="1"/>
          <p:nvPr/>
        </p:nvSpPr>
        <p:spPr>
          <a:xfrm flipV="1">
            <a:off x="5748917" y="4658786"/>
            <a:ext cx="0" cy="45719"/>
          </a:xfrm>
          <a:prstGeom prst="rect">
            <a:avLst/>
          </a:prstGeom>
        </p:spPr>
        <p:txBody>
          <a:bodyPr vert="horz" wrap="none" lIns="0" tIns="0" rIns="91440" bIns="0" rtlCol="0" anchor="t">
            <a:noAutofit/>
          </a:bodyPr>
          <a:lstStyle/>
          <a:p>
            <a:endParaRPr lang="fi-FI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1686ED91-041F-DF49-A606-9891497926B7}"/>
              </a:ext>
            </a:extLst>
          </p:cNvPr>
          <p:cNvSpPr/>
          <p:nvPr/>
        </p:nvSpPr>
        <p:spPr>
          <a:xfrm>
            <a:off x="2998719" y="2204864"/>
            <a:ext cx="5832648" cy="3672408"/>
          </a:xfrm>
          <a:prstGeom prst="triangle">
            <a:avLst/>
          </a:prstGeom>
          <a:noFill/>
          <a:ln w="666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AD68EE-4280-E340-B5B9-0CDD87FD69C2}"/>
              </a:ext>
            </a:extLst>
          </p:cNvPr>
          <p:cNvSpPr txBox="1"/>
          <p:nvPr/>
        </p:nvSpPr>
        <p:spPr>
          <a:xfrm flipV="1">
            <a:off x="5664510" y="2844054"/>
            <a:ext cx="0" cy="45719"/>
          </a:xfrm>
          <a:prstGeom prst="rect">
            <a:avLst/>
          </a:prstGeom>
        </p:spPr>
        <p:txBody>
          <a:bodyPr vert="horz" wrap="none" lIns="0" tIns="0" rIns="91440" bIns="0" rtlCol="0" anchor="t">
            <a:noAutofit/>
          </a:bodyPr>
          <a:lstStyle/>
          <a:p>
            <a:endParaRPr lang="fi-FI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CA36D-936C-D649-9336-C608F0C9DFAF}"/>
              </a:ext>
            </a:extLst>
          </p:cNvPr>
          <p:cNvSpPr txBox="1"/>
          <p:nvPr/>
        </p:nvSpPr>
        <p:spPr>
          <a:xfrm flipV="1">
            <a:off x="6269421" y="5573186"/>
            <a:ext cx="0" cy="45719"/>
          </a:xfrm>
          <a:prstGeom prst="rect">
            <a:avLst/>
          </a:prstGeom>
        </p:spPr>
        <p:txBody>
          <a:bodyPr vert="horz" wrap="none" lIns="0" tIns="0" rIns="91440" bIns="0" rtlCol="0" anchor="t">
            <a:noAutofit/>
          </a:bodyPr>
          <a:lstStyle/>
          <a:p>
            <a:endParaRPr lang="fi-FI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25FB11-35F4-374A-BB64-BECEBDCA04A6}"/>
              </a:ext>
            </a:extLst>
          </p:cNvPr>
          <p:cNvCxnSpPr>
            <a:cxnSpLocks/>
          </p:cNvCxnSpPr>
          <p:nvPr/>
        </p:nvCxnSpPr>
        <p:spPr>
          <a:xfrm>
            <a:off x="4006831" y="4581128"/>
            <a:ext cx="3816424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DBB666-C5A5-7841-A9A5-090D80CA63E1}"/>
              </a:ext>
            </a:extLst>
          </p:cNvPr>
          <p:cNvSpPr txBox="1">
            <a:spLocks/>
          </p:cNvSpPr>
          <p:nvPr/>
        </p:nvSpPr>
        <p:spPr>
          <a:xfrm>
            <a:off x="2746393" y="5072059"/>
            <a:ext cx="6337299" cy="9183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2"/>
              </a:buBlip>
              <a:defRPr sz="20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6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4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200" kern="120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2"/>
              </a:buBlip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3199" dirty="0">
                <a:solidFill>
                  <a:srgbClr val="2F343B"/>
                </a:solidFill>
              </a:rPr>
              <a:t>Machine Learning</a:t>
            </a:r>
          </a:p>
          <a:p>
            <a:pPr marL="0" indent="0" algn="ctr">
              <a:buFontTx/>
              <a:buNone/>
            </a:pPr>
            <a:endParaRPr lang="en-US" sz="3199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07684-F9F1-A549-818C-375E372057A8}"/>
              </a:ext>
            </a:extLst>
          </p:cNvPr>
          <p:cNvSpPr txBox="1"/>
          <p:nvPr/>
        </p:nvSpPr>
        <p:spPr>
          <a:xfrm>
            <a:off x="5014943" y="3339857"/>
            <a:ext cx="2139668" cy="1014954"/>
          </a:xfrm>
          <a:prstGeom prst="rect">
            <a:avLst/>
          </a:prstGeom>
        </p:spPr>
        <p:txBody>
          <a:bodyPr vert="horz" wrap="none" lIns="0" tIns="0" rIns="91440" bIns="0" rtlCol="0" anchor="t">
            <a:noAutofit/>
          </a:bodyPr>
          <a:lstStyle/>
          <a:p>
            <a:r>
              <a:rPr lang="fi-FI" sz="3199" dirty="0">
                <a:solidFill>
                  <a:srgbClr val="2F343B"/>
                </a:solidFill>
                <a:cs typeface="Arial" panose="020B0604020202020204" pitchFamily="34" charset="0"/>
              </a:rPr>
              <a:t>Planning, </a:t>
            </a:r>
          </a:p>
          <a:p>
            <a:r>
              <a:rPr lang="fi-FI" sz="3199" dirty="0" err="1">
                <a:solidFill>
                  <a:srgbClr val="2F343B"/>
                </a:solidFill>
                <a:cs typeface="Arial" panose="020B0604020202020204" pitchFamily="34" charset="0"/>
              </a:rPr>
              <a:t>Logic</a:t>
            </a:r>
            <a:r>
              <a:rPr lang="fi-FI" sz="3199" dirty="0">
                <a:solidFill>
                  <a:srgbClr val="2F343B"/>
                </a:solidFill>
                <a:cs typeface="Arial" panose="020B0604020202020204" pitchFamily="34" charset="0"/>
              </a:rPr>
              <a:t>,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C65FDA-F938-3B40-8202-E1FC5B949022}"/>
              </a:ext>
            </a:extLst>
          </p:cNvPr>
          <p:cNvSpPr txBox="1"/>
          <p:nvPr/>
        </p:nvSpPr>
        <p:spPr>
          <a:xfrm>
            <a:off x="5106341" y="6112806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err="1"/>
              <a:t>Raw</a:t>
            </a:r>
            <a:r>
              <a:rPr lang="fi-FI" sz="2800" dirty="0"/>
              <a:t> Data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ACCFC1-CEC4-7443-9305-031BF4B63145}"/>
              </a:ext>
            </a:extLst>
          </p:cNvPr>
          <p:cNvSpPr txBox="1"/>
          <p:nvPr/>
        </p:nvSpPr>
        <p:spPr>
          <a:xfrm>
            <a:off x="5035009" y="1546648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 err="1"/>
              <a:t>Intelligence</a:t>
            </a:r>
            <a:endParaRPr lang="fi-FI" sz="2800" dirty="0"/>
          </a:p>
        </p:txBody>
      </p:sp>
    </p:spTree>
    <p:extLst>
      <p:ext uri="{BB962C8B-B14F-4D97-AF65-F5344CB8AC3E}">
        <p14:creationId xmlns:p14="http://schemas.microsoft.com/office/powerpoint/2010/main" val="369191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Regularization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1123" y="1772816"/>
            <a:ext cx="6880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polynomial predictor with max. degree 5</a:t>
            </a:r>
          </a:p>
          <a:p>
            <a:r>
              <a:rPr lang="en-US" sz="2400" dirty="0"/>
              <a:t>h(x) = w0 + w1 *x + w2*x^2 + </a:t>
            </a:r>
            <a:r>
              <a:rPr lang="mr-IN" sz="2400" dirty="0"/>
              <a:t>…</a:t>
            </a:r>
            <a:r>
              <a:rPr lang="de-AT" sz="2400" dirty="0"/>
              <a:t>. w5*x^5 </a:t>
            </a:r>
            <a:r>
              <a:rPr lang="en-US" sz="2400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131" y="2693465"/>
            <a:ext cx="7272808" cy="35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6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49" y="551978"/>
            <a:ext cx="11090275" cy="609398"/>
          </a:xfrm>
        </p:spPr>
        <p:txBody>
          <a:bodyPr/>
          <a:lstStyle/>
          <a:p>
            <a:r>
              <a:rPr lang="en-US" cap="none" dirty="0"/>
              <a:t>The Basic Idea of Regularization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3964" y="1412776"/>
                <a:ext cx="11090275" cy="3681047"/>
              </a:xfrm>
            </p:spPr>
            <p:txBody>
              <a:bodyPr>
                <a:normAutofit fontScale="2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9600" dirty="0"/>
                  <a:t>choose weights w0,…,w5 </a:t>
                </a:r>
                <a:r>
                  <a:rPr lang="en-US" sz="9600" b="1" dirty="0"/>
                  <a:t>not only </a:t>
                </a:r>
                <a:r>
                  <a:rPr lang="en-US" sz="9600" dirty="0"/>
                  <a:t>by minimizing training error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9600" dirty="0"/>
                  <a:t>choose weights by min. sum of training error and regularization term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9600" dirty="0"/>
                  <a:t>regularization term represents anticipated increase of error on new data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9600" dirty="0"/>
                  <a:t>one widely used choice for reg. term is sum of squares of weights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9600" dirty="0"/>
                  <a:t>choose weights by minimizing </a:t>
                </a:r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5500" dirty="0"/>
              </a:p>
              <a:p>
                <a:pPr>
                  <a:lnSpc>
                    <a:spcPct val="150000"/>
                  </a:lnSpc>
                </a:pPr>
                <a:endParaRPr lang="en-US" sz="9600" dirty="0"/>
              </a:p>
              <a:p>
                <a:pPr>
                  <a:lnSpc>
                    <a:spcPct val="150000"/>
                  </a:lnSpc>
                </a:pPr>
                <a:r>
                  <a:rPr lang="en-US" sz="9600" dirty="0"/>
                  <a:t>tuning parameter </a:t>
                </a:r>
                <a14:m>
                  <m:oMath xmlns:m="http://schemas.openxmlformats.org/officeDocument/2006/math">
                    <m:r>
                      <a:rPr lang="en-US" sz="9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9600" dirty="0"/>
                  <a:t> (large </a:t>
                </a:r>
                <a14:m>
                  <m:oMath xmlns:m="http://schemas.openxmlformats.org/officeDocument/2006/math">
                    <m:r>
                      <a:rPr lang="en-US" sz="9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sz="9600" dirty="0"/>
                  <a:t>  anticipates large increase of error)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964" y="1412776"/>
                <a:ext cx="11090275" cy="3681047"/>
              </a:xfrm>
              <a:blipFill rotWithShape="0">
                <a:blip r:embed="rId2"/>
                <a:stretch>
                  <a:fillRect l="-1264" b="-27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8995" y="4153651"/>
                <a:ext cx="8064895" cy="9241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AT" sz="2200" b="0" i="1" smtClean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2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de-AT" sz="2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de-AT" sz="2200" b="0" i="1" smtClean="0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de-AT" sz="22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de-AT" sz="22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2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2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de-AT" sz="2200" b="0" i="1" smtClean="0">
                              <a:latin typeface="Cambria Math" charset="0"/>
                            </a:rPr>
                            <m:t>h</m:t>
                          </m:r>
                          <m:r>
                            <a:rPr lang="de-AT" sz="22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2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2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de-AT" sz="2200" b="0" i="1" smtClean="0">
                          <a:latin typeface="Cambria Math" charset="0"/>
                        </a:rPr>
                        <m:t>)+</m:t>
                      </m:r>
                      <m:r>
                        <a:rPr lang="de-AT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de-AT" sz="2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200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de-AT" sz="2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de-AT" sz="2200" b="0" i="1" smtClean="0">
                          <a:latin typeface="Cambria Math" charset="0"/>
                        </a:rPr>
                        <m:t>+</m:t>
                      </m:r>
                      <m:r>
                        <a:rPr lang="mr-IN" sz="2200" b="0" i="1" smtClean="0">
                          <a:latin typeface="Cambria Math" charset="0"/>
                        </a:rPr>
                        <m:t>…</m:t>
                      </m:r>
                      <m:r>
                        <a:rPr lang="de-AT" sz="2200" b="0" i="1" smtClean="0">
                          <a:latin typeface="Cambria Math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AT" sz="22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200" b="0" i="1" smtClean="0">
                              <a:latin typeface="Cambria Math" charset="0"/>
                            </a:rPr>
                            <m:t>5</m:t>
                          </m:r>
                        </m:sub>
                        <m:sup>
                          <m:r>
                            <a:rPr lang="de-AT" sz="22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de-AT" sz="2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" y="4153651"/>
                <a:ext cx="8064895" cy="9241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1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Lets get Hands Dirty!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40" y="2041106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get some data and define features and labels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choose ML model: linear, polynomial, ANN, decision tree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compute training and validation error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compare training, validation error with desired accuracy) 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change model (enlarge/reduce model) and/or get more data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repeat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5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 Linear Prediction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861665"/>
            <a:ext cx="11090275" cy="3384029"/>
          </a:xfrm>
        </p:spPr>
        <p:txBody>
          <a:bodyPr/>
          <a:lstStyle/>
          <a:p>
            <a:r>
              <a:rPr lang="en-US" sz="3200" dirty="0"/>
              <a:t>consider data points (</a:t>
            </a:r>
            <a:r>
              <a:rPr lang="en-US" sz="3200" dirty="0" err="1"/>
              <a:t>x,y</a:t>
            </a:r>
            <a:r>
              <a:rPr lang="en-US" sz="3200" dirty="0"/>
              <a:t>) with features x and label y </a:t>
            </a:r>
          </a:p>
          <a:p>
            <a:r>
              <a:rPr lang="en-US" sz="3200" dirty="0"/>
              <a:t>assume you want to use linear predictors to predict y from x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1083" y="2977853"/>
            <a:ext cx="6768752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Clustering = Grouping Similar Data Points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1816075"/>
            <a:ext cx="7488832" cy="421801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67748" y="2902702"/>
            <a:ext cx="3898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many cluster (groups) </a:t>
            </a:r>
          </a:p>
          <a:p>
            <a:r>
              <a:rPr lang="en-US" sz="2400" dirty="0"/>
              <a:t>do you see?</a:t>
            </a:r>
          </a:p>
        </p:txBody>
      </p:sp>
    </p:spTree>
    <p:extLst>
      <p:ext uri="{BB962C8B-B14F-4D97-AF65-F5344CB8AC3E}">
        <p14:creationId xmlns:p14="http://schemas.microsoft.com/office/powerpoint/2010/main" val="158314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Two Main Flavors of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hard clustering: </a:t>
            </a:r>
          </a:p>
          <a:p>
            <a:pPr lvl="1"/>
            <a:r>
              <a:rPr lang="en-US" sz="3200" dirty="0"/>
              <a:t>each data point belongs to exactly one cluster </a:t>
            </a:r>
          </a:p>
          <a:p>
            <a:pPr lvl="1"/>
            <a:r>
              <a:rPr lang="en-US" sz="3200" dirty="0"/>
              <a:t>popular method: </a:t>
            </a:r>
            <a:r>
              <a:rPr lang="en-US" sz="3200" b="1" dirty="0"/>
              <a:t>k-means </a:t>
            </a:r>
          </a:p>
          <a:p>
            <a:r>
              <a:rPr lang="en-US" sz="3200" dirty="0"/>
              <a:t>soft clustering: </a:t>
            </a:r>
          </a:p>
          <a:p>
            <a:pPr lvl="1"/>
            <a:r>
              <a:rPr lang="en-US" sz="3200" dirty="0"/>
              <a:t>data points belong to many clusters </a:t>
            </a:r>
          </a:p>
          <a:p>
            <a:pPr lvl="1"/>
            <a:r>
              <a:rPr lang="en-US" sz="3200" dirty="0"/>
              <a:t>data points have degree of belonging to particular cluster</a:t>
            </a:r>
          </a:p>
          <a:p>
            <a:pPr lvl="1"/>
            <a:r>
              <a:rPr lang="en-US" sz="3200" dirty="0"/>
              <a:t>popular method: </a:t>
            </a:r>
            <a:r>
              <a:rPr lang="en-US" sz="3200" b="1" dirty="0"/>
              <a:t>Gaussian mixture models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4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Hard Clustering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2034" y="1691374"/>
            <a:ext cx="7488832" cy="421801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107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 rot="1688606">
            <a:off x="6108354" y="1609943"/>
            <a:ext cx="1965408" cy="189265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688606">
            <a:off x="2489119" y="3957016"/>
            <a:ext cx="1965408" cy="189265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32133" y="1185333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43473" y="587068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 2</a:t>
            </a:r>
          </a:p>
        </p:txBody>
      </p:sp>
    </p:spTree>
    <p:extLst>
      <p:ext uri="{BB962C8B-B14F-4D97-AF65-F5344CB8AC3E}">
        <p14:creationId xmlns:p14="http://schemas.microsoft.com/office/powerpoint/2010/main" val="102012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Soft Clustering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1785923"/>
            <a:ext cx="7488832" cy="421801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108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 rot="1688606">
            <a:off x="4804393" y="1120449"/>
            <a:ext cx="1965408" cy="4138635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8892" y="4165480"/>
            <a:ext cx="5169031" cy="1726179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43473" y="5870685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97139" y="1785923"/>
            <a:ext cx="4730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 distribution </a:t>
            </a:r>
          </a:p>
          <a:p>
            <a:r>
              <a:rPr lang="en-US" sz="2400" dirty="0"/>
              <a:t>with mean m1 and </a:t>
            </a:r>
            <a:r>
              <a:rPr lang="en-US" sz="2400" dirty="0" err="1"/>
              <a:t>cov</a:t>
            </a:r>
            <a:r>
              <a:rPr lang="en-US" sz="2400" dirty="0"/>
              <a:t>. matrix C1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16078" y="5556116"/>
            <a:ext cx="4730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Gaussian distribution </a:t>
            </a:r>
          </a:p>
          <a:p>
            <a:r>
              <a:rPr lang="en-US" sz="2400" dirty="0"/>
              <a:t>with mean m2 and </a:t>
            </a:r>
            <a:r>
              <a:rPr lang="en-US" sz="2400" dirty="0" err="1"/>
              <a:t>cov</a:t>
            </a:r>
            <a:r>
              <a:rPr lang="en-US" sz="2400" dirty="0"/>
              <a:t>. matrix C2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9478" y="1186786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 1</a:t>
            </a:r>
          </a:p>
        </p:txBody>
      </p:sp>
    </p:spTree>
    <p:extLst>
      <p:ext uri="{BB962C8B-B14F-4D97-AF65-F5344CB8AC3E}">
        <p14:creationId xmlns:p14="http://schemas.microsoft.com/office/powerpoint/2010/main" val="100044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420888"/>
            <a:ext cx="9433570" cy="1584176"/>
          </a:xfrm>
        </p:spPr>
        <p:txBody>
          <a:bodyPr/>
          <a:lstStyle/>
          <a:p>
            <a:r>
              <a:rPr lang="en-US" cap="none" dirty="0"/>
              <a:t>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184202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628801"/>
            <a:ext cx="11090275" cy="115212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computer programs (algorithms) which use historic data to learn how to make good predictions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2FDC1-6AB4-9446-BA70-1EFCF9155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6" y="3034786"/>
            <a:ext cx="9128296" cy="32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Long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consider data point represented as vector </a:t>
            </a:r>
            <a:r>
              <a:rPr lang="en-US" sz="3200" b="1" dirty="0"/>
              <a:t>z </a:t>
            </a:r>
            <a:r>
              <a:rPr lang="en-US" sz="3200" dirty="0"/>
              <a:t>of length D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what is D for a 1000 by 1000 greyscale image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what is D for a 5 sec recording of a song ?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what is D for a dictionary containing all English words?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what is D for a dictionary of English 5-grams 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is Bad About Long Feature Vectors?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computing with long vectors is time consuming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risk of overfitting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consider data points represented by vectors of length D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linear predictors </a:t>
            </a:r>
            <a:r>
              <a:rPr lang="en-US" sz="3200" dirty="0" err="1"/>
              <a:t>overfit</a:t>
            </a:r>
            <a:r>
              <a:rPr lang="en-US" sz="3200" dirty="0"/>
              <a:t> training data set smaller than D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2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Basic Idea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7027" y="1487962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31" y="2045440"/>
            <a:ext cx="2319060" cy="284364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261537" y="3004321"/>
            <a:ext cx="760059" cy="7575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27532" y="2453146"/>
            <a:ext cx="267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compress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32859" y="3133922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450" y="5678088"/>
            <a:ext cx="946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choose weights w to ensure small reconstruction error z-z’ 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643885" y="3004321"/>
            <a:ext cx="738220" cy="7920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66044" y="2430014"/>
            <a:ext cx="2032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reconstruct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165" y="2045440"/>
            <a:ext cx="2319060" cy="2843647"/>
          </a:xfrm>
          <a:prstGeom prst="rect">
            <a:avLst/>
          </a:prstGeom>
          <a:blipFill dpi="0" rotWithShape="1">
            <a:blip r:embed="rId3">
              <a:alphaModFix amt="53000"/>
            </a:blip>
            <a:srcRect/>
            <a:tile tx="0" ty="0" sx="100000" sy="100000" flip="none" algn="tl"/>
          </a:blipFill>
          <a:effectLst>
            <a:glow>
              <a:schemeClr val="accent1">
                <a:alpha val="40000"/>
              </a:schemeClr>
            </a:glow>
            <a:outerShdw dist="50800" sx="1000" sy="1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</p:pic>
      <p:sp>
        <p:nvSpPr>
          <p:cNvPr id="18" name="TextBox 17"/>
          <p:cNvSpPr txBox="1"/>
          <p:nvPr/>
        </p:nvSpPr>
        <p:spPr>
          <a:xfrm>
            <a:off x="7434840" y="1480095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reconstruction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2450" y="5089621"/>
            <a:ext cx="6062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map h(z) involves tunable weights w </a:t>
            </a:r>
          </a:p>
        </p:txBody>
      </p:sp>
    </p:spTree>
    <p:extLst>
      <p:ext uri="{BB962C8B-B14F-4D97-AF65-F5344CB8AC3E}">
        <p14:creationId xmlns:p14="http://schemas.microsoft.com/office/powerpoint/2010/main" val="81070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The Creation (Finnish)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31" y="1446110"/>
            <a:ext cx="6185517" cy="3895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71" y="1446110"/>
            <a:ext cx="6185516" cy="38952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66503" y="5528204"/>
            <a:ext cx="363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raw data = </a:t>
            </a:r>
            <a:r>
              <a:rPr lang="is-IS" sz="2400" dirty="0"/>
              <a:t>254820</a:t>
            </a:r>
            <a:r>
              <a:rPr lang="en-US" sz="2400" dirty="0"/>
              <a:t> pixels </a:t>
            </a:r>
            <a:endParaRPr lang="is-I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087960" y="5401275"/>
            <a:ext cx="4172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reconstruction obtained from </a:t>
            </a:r>
          </a:p>
          <a:p>
            <a:r>
              <a:rPr lang="cs-CZ" sz="2400" dirty="0"/>
              <a:t>17837</a:t>
            </a:r>
            <a:r>
              <a:rPr lang="en-US" sz="2400" dirty="0"/>
              <a:t> features 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6368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Linear Feature Learning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7027" y="3272034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data z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001243" y="3272034"/>
            <a:ext cx="1584176" cy="4616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71362" y="3318200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features 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26320" y="2439118"/>
            <a:ext cx="1846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apply linear </a:t>
            </a:r>
          </a:p>
          <a:p>
            <a:r>
              <a:rPr lang="en-US" sz="2400" dirty="0"/>
              <a:t>map W 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799686" y="3276487"/>
            <a:ext cx="1584176" cy="4616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99686" y="2439117"/>
            <a:ext cx="3044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reconstruction </a:t>
            </a:r>
          </a:p>
          <a:p>
            <a:r>
              <a:rPr lang="en-US" sz="2400" dirty="0"/>
              <a:t>map R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32314" y="327011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58190" y="4856813"/>
            <a:ext cx="7952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best choice for matrix W such that z’ close to z ? </a:t>
            </a:r>
          </a:p>
        </p:txBody>
      </p:sp>
    </p:spTree>
    <p:extLst>
      <p:ext uri="{BB962C8B-B14F-4D97-AF65-F5344CB8AC3E}">
        <p14:creationId xmlns:p14="http://schemas.microsoft.com/office/powerpoint/2010/main" val="6392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Non-linear Feature Learning </a:t>
            </a:r>
            <a:r>
              <a:rPr lang="mr-IN" cap="none" dirty="0"/>
              <a:t>–</a:t>
            </a:r>
            <a:r>
              <a:rPr lang="en-US" cap="none" dirty="0"/>
              <a:t> “</a:t>
            </a:r>
            <a:r>
              <a:rPr lang="en-US" cap="none" dirty="0" err="1"/>
              <a:t>Autoencoder</a:t>
            </a:r>
            <a:r>
              <a:rPr lang="en-US" cap="none" dirty="0"/>
              <a:t>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115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43121" y="224733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43121" y="280452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243121" y="336170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43121" y="391889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243121" y="447607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243121" y="503326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88171" y="280452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088171" y="336170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88171" y="391889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88171" y="447607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933221" y="3361709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33221" y="3918894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7" idx="6"/>
            <a:endCxn id="13" idx="1"/>
          </p:cNvCxnSpPr>
          <p:nvPr/>
        </p:nvCxnSpPr>
        <p:spPr>
          <a:xfrm>
            <a:off x="2603161" y="2427359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76798" y="3019470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03161" y="3541729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67216" y="4183858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2"/>
          </p:cNvCxnSpPr>
          <p:nvPr/>
        </p:nvCxnSpPr>
        <p:spPr>
          <a:xfrm flipV="1">
            <a:off x="2603161" y="4656099"/>
            <a:ext cx="485010" cy="766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6"/>
            <a:endCxn id="16" idx="3"/>
          </p:cNvCxnSpPr>
          <p:nvPr/>
        </p:nvCxnSpPr>
        <p:spPr>
          <a:xfrm flipV="1">
            <a:off x="2603161" y="4783392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4" idx="3"/>
          </p:cNvCxnSpPr>
          <p:nvPr/>
        </p:nvCxnSpPr>
        <p:spPr>
          <a:xfrm flipV="1">
            <a:off x="2603160" y="3669022"/>
            <a:ext cx="537738" cy="36711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3" idx="3"/>
          </p:cNvCxnSpPr>
          <p:nvPr/>
        </p:nvCxnSpPr>
        <p:spPr>
          <a:xfrm flipV="1">
            <a:off x="2603161" y="3111837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412266" y="3044224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412266" y="3599646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7"/>
          </p:cNvCxnSpPr>
          <p:nvPr/>
        </p:nvCxnSpPr>
        <p:spPr>
          <a:xfrm flipV="1">
            <a:off x="3395484" y="4201321"/>
            <a:ext cx="537737" cy="32748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8" idx="2"/>
          </p:cNvCxnSpPr>
          <p:nvPr/>
        </p:nvCxnSpPr>
        <p:spPr>
          <a:xfrm flipV="1">
            <a:off x="3429048" y="4098914"/>
            <a:ext cx="504173" cy="520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5" idx="2"/>
          </p:cNvCxnSpPr>
          <p:nvPr/>
        </p:nvCxnSpPr>
        <p:spPr>
          <a:xfrm flipV="1">
            <a:off x="2576797" y="4098914"/>
            <a:ext cx="511374" cy="756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7" idx="2"/>
          </p:cNvCxnSpPr>
          <p:nvPr/>
        </p:nvCxnSpPr>
        <p:spPr>
          <a:xfrm>
            <a:off x="3400893" y="3491476"/>
            <a:ext cx="532328" cy="5025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 flipH="1">
            <a:off x="8723791" y="215226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flipH="1">
            <a:off x="8723791" y="270944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flipH="1">
            <a:off x="8723791" y="326663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flipH="1">
            <a:off x="8723791" y="382381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>
            <a:off x="8723791" y="438100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>
            <a:off x="8723791" y="493818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>
            <a:off x="7878741" y="270944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>
            <a:off x="7878741" y="326663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flipH="1">
            <a:off x="7878741" y="382381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flipH="1">
            <a:off x="7878741" y="438100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flipH="1">
            <a:off x="7033691" y="3266633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flipH="1">
            <a:off x="7033691" y="3823818"/>
            <a:ext cx="360040" cy="360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stCxn id="52" idx="6"/>
            <a:endCxn id="58" idx="1"/>
          </p:cNvCxnSpPr>
          <p:nvPr/>
        </p:nvCxnSpPr>
        <p:spPr>
          <a:xfrm flipH="1">
            <a:off x="8186054" y="2332283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8212417" y="2924394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8186054" y="3446653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8221999" y="4088782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61" idx="2"/>
          </p:cNvCxnSpPr>
          <p:nvPr/>
        </p:nvCxnSpPr>
        <p:spPr>
          <a:xfrm flipH="1" flipV="1">
            <a:off x="8238781" y="4561023"/>
            <a:ext cx="485010" cy="7669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61" idx="3"/>
          </p:cNvCxnSpPr>
          <p:nvPr/>
        </p:nvCxnSpPr>
        <p:spPr>
          <a:xfrm flipH="1" flipV="1">
            <a:off x="8186054" y="4688316"/>
            <a:ext cx="537737" cy="434823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59" idx="3"/>
          </p:cNvCxnSpPr>
          <p:nvPr/>
        </p:nvCxnSpPr>
        <p:spPr>
          <a:xfrm flipH="1" flipV="1">
            <a:off x="8186054" y="3573946"/>
            <a:ext cx="537738" cy="367110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4" idx="6"/>
            <a:endCxn id="58" idx="3"/>
          </p:cNvCxnSpPr>
          <p:nvPr/>
        </p:nvCxnSpPr>
        <p:spPr>
          <a:xfrm flipH="1" flipV="1">
            <a:off x="8186054" y="3016761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7376949" y="2949148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7376949" y="3504570"/>
            <a:ext cx="537737" cy="429892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1" idx="7"/>
          </p:cNvCxnSpPr>
          <p:nvPr/>
        </p:nvCxnSpPr>
        <p:spPr>
          <a:xfrm flipH="1" flipV="1">
            <a:off x="7393731" y="4106245"/>
            <a:ext cx="537737" cy="327485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63" idx="2"/>
          </p:cNvCxnSpPr>
          <p:nvPr/>
        </p:nvCxnSpPr>
        <p:spPr>
          <a:xfrm flipH="1" flipV="1">
            <a:off x="7393731" y="4003838"/>
            <a:ext cx="504173" cy="5200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60" idx="2"/>
          </p:cNvCxnSpPr>
          <p:nvPr/>
        </p:nvCxnSpPr>
        <p:spPr>
          <a:xfrm flipH="1" flipV="1">
            <a:off x="8238781" y="4003838"/>
            <a:ext cx="511374" cy="7561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2" idx="2"/>
          </p:cNvCxnSpPr>
          <p:nvPr/>
        </p:nvCxnSpPr>
        <p:spPr>
          <a:xfrm flipH="1">
            <a:off x="7393731" y="3396400"/>
            <a:ext cx="532328" cy="50253"/>
          </a:xfrm>
          <a:prstGeom prst="straightConnector1">
            <a:avLst/>
          </a:prstGeom>
          <a:ln w="476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1807" y="3525842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raw data z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14770" y="3472237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features 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30959" y="3472236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reconstruction z’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8667" y="230293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26014" y="494580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w30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66927" y="5570648"/>
            <a:ext cx="376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tunable weights w1,w2,</a:t>
            </a:r>
            <a:r>
              <a:rPr lang="mr-IN" sz="2400" dirty="0"/>
              <a:t>…</a:t>
            </a:r>
            <a:r>
              <a:rPr lang="de-AT" sz="2400" dirty="0"/>
              <a:t>.</a:t>
            </a:r>
            <a:endParaRPr lang="en-US" sz="2400" dirty="0"/>
          </a:p>
        </p:txBody>
      </p:sp>
      <p:cxnSp>
        <p:nvCxnSpPr>
          <p:cNvPr id="73" name="Straight Arrow Connector 72"/>
          <p:cNvCxnSpPr>
            <a:stCxn id="8" idx="6"/>
            <a:endCxn id="13" idx="2"/>
          </p:cNvCxnSpPr>
          <p:nvPr/>
        </p:nvCxnSpPr>
        <p:spPr>
          <a:xfrm>
            <a:off x="2603161" y="2984544"/>
            <a:ext cx="485010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15" idx="3"/>
          </p:cNvCxnSpPr>
          <p:nvPr/>
        </p:nvCxnSpPr>
        <p:spPr>
          <a:xfrm flipV="1">
            <a:off x="2532598" y="4226207"/>
            <a:ext cx="608300" cy="32871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15" idx="3"/>
          </p:cNvCxnSpPr>
          <p:nvPr/>
        </p:nvCxnSpPr>
        <p:spPr>
          <a:xfrm flipV="1">
            <a:off x="2550434" y="4226207"/>
            <a:ext cx="590464" cy="893026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6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8702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Basic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train ML method on different data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massive amounts of unlabeled data to pre-train ANN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small amount of high quality labeled data to fine-tune ANN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allows to compress raw data into pre-trained models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6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Model Based ML Methods</a:t>
            </a:r>
          </a:p>
        </p:txBody>
      </p:sp>
    </p:spTree>
    <p:extLst>
      <p:ext uri="{BB962C8B-B14F-4D97-AF65-F5344CB8AC3E}">
        <p14:creationId xmlns:p14="http://schemas.microsoft.com/office/powerpoint/2010/main" val="19726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Model Based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800" dirty="0"/>
              <a:t>consider data points with features x and labels y 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800" dirty="0"/>
              <a:t>interpret them as realizations of random variables 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800" dirty="0"/>
              <a:t>sequence of data points is a random process </a:t>
            </a:r>
          </a:p>
          <a:p>
            <a:pPr>
              <a:spcBef>
                <a:spcPts val="2400"/>
              </a:spcBef>
              <a:spcAft>
                <a:spcPts val="0"/>
              </a:spcAft>
            </a:pPr>
            <a:r>
              <a:rPr lang="en-US" sz="2800" dirty="0"/>
              <a:t>data characterized by probability distribution 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1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When to Harvest?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115" y="1806150"/>
            <a:ext cx="7805809" cy="338455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7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Condition 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specify joint distribution p(</a:t>
            </a:r>
            <a:r>
              <a:rPr lang="mr-IN" sz="2800" dirty="0"/>
              <a:t>…</a:t>
            </a:r>
            <a:r>
              <a:rPr lang="de-AT" sz="2800" dirty="0"/>
              <a:t>)</a:t>
            </a:r>
            <a:r>
              <a:rPr lang="en-US" sz="2800" dirty="0"/>
              <a:t> of all quantities in the model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quantities include: features, labels of data points and parameters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compute posterior distribution of variables given observed data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https://</a:t>
            </a:r>
            <a:r>
              <a:rPr lang="en-US" sz="2800" dirty="0" err="1"/>
              <a:t>docs.pymc.io</a:t>
            </a:r>
            <a:r>
              <a:rPr lang="en-US" sz="2800" dirty="0"/>
              <a:t>/notebooks/GLM-</a:t>
            </a:r>
            <a:r>
              <a:rPr lang="en-US" sz="2800" dirty="0" err="1"/>
              <a:t>linear.html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Probabilistic Machine Learning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1500000"/>
            <a:ext cx="11161637" cy="365719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3011" y="5163579"/>
            <a:ext cx="632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today at 07:00 am: </a:t>
            </a:r>
            <a:r>
              <a:rPr lang="en-US" sz="2400" dirty="0" err="1"/>
              <a:t>mintmp</a:t>
            </a:r>
            <a:r>
              <a:rPr lang="en-US" sz="2400" dirty="0"/>
              <a:t>=-10  </a:t>
            </a:r>
            <a:r>
              <a:rPr lang="en-US" sz="2400" dirty="0" err="1"/>
              <a:t>maxtmp</a:t>
            </a:r>
            <a:r>
              <a:rPr lang="en-US" sz="2400" dirty="0"/>
              <a:t> =?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3011" y="5670417"/>
            <a:ext cx="9358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 posterior probability distribution p( hidden variables | data)</a:t>
            </a:r>
          </a:p>
        </p:txBody>
      </p:sp>
    </p:spTree>
    <p:extLst>
      <p:ext uri="{BB962C8B-B14F-4D97-AF65-F5344CB8AC3E}">
        <p14:creationId xmlns:p14="http://schemas.microsoft.com/office/powerpoint/2010/main" val="109943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Two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Challenge1: how to get joint probability distribution p( data, hidden variables) 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Challenge2: how to compute posterior distribution p( hidden variables | data) for extremely high-dim. distribution?</a:t>
            </a:r>
            <a:r>
              <a:rPr lang="en-US" sz="2400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Learning Probability Distribution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21" y="1665539"/>
            <a:ext cx="7488832" cy="435575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78800" y="3048000"/>
            <a:ext cx="3198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could be a good </a:t>
            </a:r>
          </a:p>
          <a:p>
            <a:r>
              <a:rPr lang="en-US" sz="2400" dirty="0"/>
              <a:t>choice for p(</a:t>
            </a:r>
            <a:r>
              <a:rPr lang="en-US" sz="2400" dirty="0" err="1"/>
              <a:t>x,y</a:t>
            </a:r>
            <a:r>
              <a:rPr lang="en-US" sz="2400" dirty="0"/>
              <a:t>) ?</a:t>
            </a:r>
          </a:p>
        </p:txBody>
      </p:sp>
    </p:spTree>
    <p:extLst>
      <p:ext uri="{BB962C8B-B14F-4D97-AF65-F5344CB8AC3E}">
        <p14:creationId xmlns:p14="http://schemas.microsoft.com/office/powerpoint/2010/main" val="103778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Ready Made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525006"/>
            <a:ext cx="11090275" cy="3384029"/>
          </a:xfrm>
        </p:spPr>
        <p:txBody>
          <a:bodyPr/>
          <a:lstStyle/>
          <a:p>
            <a:r>
              <a:rPr lang="en-US" sz="2400" dirty="0"/>
              <a:t>efficient methods for learning prob. distributions available </a:t>
            </a:r>
          </a:p>
          <a:p>
            <a:r>
              <a:rPr lang="en-US" sz="2400" dirty="0"/>
              <a:t>efficient methods for computing posterior p( hidden variables | data) available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03" y="2588204"/>
            <a:ext cx="9426501" cy="362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25460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Machine Learning vs. </a:t>
            </a:r>
            <a:r>
              <a:rPr lang="en-US" cap="none" dirty="0" err="1"/>
              <a:t>Reinf</a:t>
            </a:r>
            <a:r>
              <a:rPr lang="en-US" cap="none" dirty="0"/>
              <a:t>.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”ordinary” machine learning methods consider data given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methods are passive; read in data </a:t>
            </a:r>
            <a:r>
              <a:rPr lang="en-US" sz="2400" dirty="0">
                <a:sym typeface="Wingdings"/>
              </a:rPr>
              <a:t> output prediction 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reinforcement learning takes effect of predictions into account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predictions incur decisions/actions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decisions/actions influence the data which is observed next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Cleaning Robot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38279" y="1825487"/>
            <a:ext cx="3286368" cy="381642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0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Office Room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1806150"/>
            <a:ext cx="9992450" cy="37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9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Actions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9560" y="1579443"/>
            <a:ext cx="7436052" cy="46310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979" y="1446109"/>
            <a:ext cx="6085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action </a:t>
            </a:r>
            <a:r>
              <a:rPr lang="en-US" sz="2400" dirty="0" err="1"/>
              <a:t>y_t</a:t>
            </a:r>
            <a:r>
              <a:rPr lang="en-US" sz="2400" dirty="0"/>
              <a:t> at time t is direction to move next</a:t>
            </a:r>
          </a:p>
        </p:txBody>
      </p:sp>
    </p:spTree>
    <p:extLst>
      <p:ext uri="{BB962C8B-B14F-4D97-AF65-F5344CB8AC3E}">
        <p14:creationId xmlns:p14="http://schemas.microsoft.com/office/powerpoint/2010/main" val="86940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803378"/>
            <a:ext cx="11090275" cy="609398"/>
          </a:xfrm>
        </p:spPr>
        <p:txBody>
          <a:bodyPr>
            <a:normAutofit/>
          </a:bodyPr>
          <a:lstStyle/>
          <a:p>
            <a:r>
              <a:rPr lang="en-US" cap="none" dirty="0"/>
              <a:t>When will my bus arrive?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767232" y="-709973"/>
            <a:ext cx="3528389" cy="890918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Reinforcement Learning Problem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6987" y="1604923"/>
            <a:ext cx="6718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given snapshot of onboard camera, </a:t>
            </a:r>
          </a:p>
          <a:p>
            <a:r>
              <a:rPr lang="en-US" sz="3200" dirty="0"/>
              <a:t>what is best direction to move next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95" y="2813664"/>
            <a:ext cx="4080344" cy="31564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18639" y="3258087"/>
            <a:ext cx="5516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features x = pixels of snapshot </a:t>
            </a:r>
          </a:p>
          <a:p>
            <a:r>
              <a:rPr lang="en-GB" sz="2400" dirty="0"/>
              <a:t>label y = optimal direction to move next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18639" y="4665031"/>
            <a:ext cx="6144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do not know the true label here! </a:t>
            </a:r>
          </a:p>
          <a:p>
            <a:r>
              <a:rPr lang="en-US" sz="2400" dirty="0"/>
              <a:t>We can only observe the effect of choosing </a:t>
            </a:r>
          </a:p>
          <a:p>
            <a:r>
              <a:rPr lang="en-US" sz="2400" dirty="0"/>
              <a:t>some direction!</a:t>
            </a:r>
          </a:p>
        </p:txBody>
      </p:sp>
    </p:spTree>
    <p:extLst>
      <p:ext uri="{BB962C8B-B14F-4D97-AF65-F5344CB8AC3E}">
        <p14:creationId xmlns:p14="http://schemas.microsoft.com/office/powerpoint/2010/main" val="19230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Markov Decision Process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interaction between AI (cleaning robot) and environment (office room)</a:t>
            </a:r>
          </a:p>
          <a:p>
            <a:r>
              <a:rPr lang="en-US" sz="2400" dirty="0"/>
              <a:t>at time t, observe snapshot </a:t>
            </a:r>
            <a:r>
              <a:rPr lang="en-US" sz="2400" dirty="0" err="1"/>
              <a:t>x_t</a:t>
            </a:r>
            <a:r>
              <a:rPr lang="en-US" sz="2400" dirty="0"/>
              <a:t> </a:t>
            </a:r>
          </a:p>
          <a:p>
            <a:r>
              <a:rPr lang="en-US" sz="2400" dirty="0"/>
              <a:t>based on snapshot decide for next direction </a:t>
            </a:r>
            <a:r>
              <a:rPr lang="en-US" sz="2400" dirty="0" err="1"/>
              <a:t>y_t</a:t>
            </a:r>
            <a:r>
              <a:rPr lang="en-US" sz="2400" dirty="0"/>
              <a:t> </a:t>
            </a:r>
          </a:p>
          <a:p>
            <a:r>
              <a:rPr lang="en-US" sz="2400" dirty="0"/>
              <a:t>measure amount </a:t>
            </a:r>
            <a:r>
              <a:rPr lang="en-US" sz="2400" dirty="0" err="1"/>
              <a:t>r_t</a:t>
            </a:r>
            <a:r>
              <a:rPr lang="en-US" sz="2400" dirty="0"/>
              <a:t> of dust collected at time t </a:t>
            </a:r>
          </a:p>
          <a:p>
            <a:r>
              <a:rPr lang="en-US" sz="2400" dirty="0"/>
              <a:t>sequence x_1,y_1,r_1,x_2,y_2,r_2 modelled as a Markov decision process </a:t>
            </a:r>
          </a:p>
          <a:p>
            <a:r>
              <a:rPr lang="en-US" sz="2400" dirty="0"/>
              <a:t>MDP is a special type of random process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7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Optimal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AI cleaning robot implements a policy h(x)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policy takes input x (snapshot) and outputs y (direction of next move)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policy map h(x) depends on tunable weights (like predictors !)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RL amounts to tuning h(x) such that reward is maximized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AI engineer defines what the “reward” is (e.g., amount of dust collected)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1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dirty="0"/>
              <a:t>That</a:t>
            </a:r>
            <a:r>
              <a:rPr lang="mr-IN" dirty="0"/>
              <a:t>’</a:t>
            </a:r>
            <a:r>
              <a:rPr lang="en-US" dirty="0"/>
              <a:t>s It Folks!</a:t>
            </a:r>
          </a:p>
        </p:txBody>
      </p:sp>
    </p:spTree>
    <p:extLst>
      <p:ext uri="{BB962C8B-B14F-4D97-AF65-F5344CB8AC3E}">
        <p14:creationId xmlns:p14="http://schemas.microsoft.com/office/powerpoint/2010/main" val="7205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Is Everything OK? Where is the Patient?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219" y="1687633"/>
            <a:ext cx="5936229" cy="4452172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4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Say “OK Google…“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https://www.youtube.com/watch?v=p5DVeDWtA5U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7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Age Distribution in Finland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1821" y="1623255"/>
            <a:ext cx="8384317" cy="525636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89379" y="2035934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9078" y="5237506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young</a:t>
            </a:r>
          </a:p>
        </p:txBody>
      </p:sp>
    </p:spTree>
    <p:extLst>
      <p:ext uri="{BB962C8B-B14F-4D97-AF65-F5344CB8AC3E}">
        <p14:creationId xmlns:p14="http://schemas.microsoft.com/office/powerpoint/2010/main" val="144982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are Laws of Motion?</a:t>
            </a:r>
            <a:endParaRPr lang="en-GB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33603" y="3217029"/>
            <a:ext cx="651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2"/>
              </a:rPr>
              <a:t>https://users.aalto.fi/~junga1/AppleFalling.mp4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434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 still don</a:t>
            </a:r>
            <a:r>
              <a:rPr lang="mr-IN" cap="none" dirty="0"/>
              <a:t>’</a:t>
            </a:r>
            <a:r>
              <a:rPr lang="en-US" cap="none" dirty="0"/>
              <a:t>t speak Finnish </a:t>
            </a:r>
            <a:r>
              <a:rPr lang="en-US" dirty="0">
                <a:sym typeface="Wingdings"/>
              </a:rPr>
              <a:t>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16" y="1914162"/>
            <a:ext cx="10873207" cy="428714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Reliable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How much can we trust the prediction 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0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D49094-8F43-3D4D-AD92-3A967D16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TRANSFORMS OUR </a:t>
            </a:r>
            <a:r>
              <a:rPr lang="en-US" dirty="0" err="1"/>
              <a:t>LiFE</a:t>
            </a:r>
            <a:r>
              <a:rPr lang="en-US" dirty="0"/>
              <a:t>!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7D0373-3A04-664C-A508-76FE38C3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2" y="2204864"/>
            <a:ext cx="4176464" cy="3470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AE779B-7074-2442-BB14-983006FFB66A}"/>
              </a:ext>
            </a:extLst>
          </p:cNvPr>
          <p:cNvSpPr txBox="1"/>
          <p:nvPr/>
        </p:nvSpPr>
        <p:spPr>
          <a:xfrm>
            <a:off x="5414909" y="2636912"/>
            <a:ext cx="5493568" cy="3176334"/>
          </a:xfrm>
          <a:prstGeom prst="rect">
            <a:avLst/>
          </a:prstGeom>
        </p:spPr>
        <p:txBody>
          <a:bodyPr vert="horz" wrap="none" lIns="0" tIns="0" rIns="91440" bIns="0" rtlCol="0" anchor="t">
            <a:noAutofit/>
          </a:bodyPr>
          <a:lstStyle/>
          <a:p>
            <a:r>
              <a:rPr lang="en-GB" sz="2800" dirty="0">
                <a:solidFill>
                  <a:srgbClr val="2F34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us to </a:t>
            </a:r>
          </a:p>
          <a:p>
            <a:pPr marL="285750" indent="-285750">
              <a:buFontTx/>
              <a:buChar char="-"/>
            </a:pPr>
            <a:r>
              <a:rPr lang="en-GB" sz="2800" dirty="0">
                <a:solidFill>
                  <a:srgbClr val="2F34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nearest supermarket</a:t>
            </a:r>
          </a:p>
          <a:p>
            <a:pPr marL="285750" indent="-285750">
              <a:buFontTx/>
              <a:buChar char="-"/>
            </a:pPr>
            <a:r>
              <a:rPr lang="en-GB" sz="2800" dirty="0">
                <a:solidFill>
                  <a:srgbClr val="2F34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partners </a:t>
            </a:r>
          </a:p>
          <a:p>
            <a:pPr marL="285750" indent="-285750">
              <a:buFontTx/>
              <a:buChar char="-"/>
            </a:pPr>
            <a:r>
              <a:rPr lang="en-GB" sz="2800" dirty="0">
                <a:solidFill>
                  <a:srgbClr val="2F34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new job </a:t>
            </a:r>
          </a:p>
          <a:p>
            <a:pPr marL="285750" indent="-285750">
              <a:buFontTx/>
              <a:buChar char="-"/>
            </a:pPr>
            <a:r>
              <a:rPr lang="en-GB" sz="2800" dirty="0">
                <a:solidFill>
                  <a:srgbClr val="2F34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that cool background song</a:t>
            </a:r>
          </a:p>
          <a:p>
            <a:pPr marL="285750" indent="-285750">
              <a:buFontTx/>
              <a:buChar char="-"/>
            </a:pPr>
            <a:r>
              <a:rPr lang="en-GB" sz="2800" dirty="0">
                <a:solidFill>
                  <a:srgbClr val="2F34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285750" indent="-285750">
              <a:buFontTx/>
              <a:buChar char="-"/>
            </a:pPr>
            <a:endParaRPr lang="fi-FI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434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803378"/>
            <a:ext cx="11090275" cy="609398"/>
          </a:xfrm>
        </p:spPr>
        <p:txBody>
          <a:bodyPr>
            <a:normAutofit/>
          </a:bodyPr>
          <a:lstStyle/>
          <a:p>
            <a:r>
              <a:rPr lang="en-US" cap="none" dirty="0"/>
              <a:t>Understandable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why this particular prediction?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e.g.: automated decision for KELA benefits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decisions require detailed justification based on law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7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Privacy Preserving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how to learn from data without revealing sensitive data?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ML methods </a:t>
            </a:r>
            <a:r>
              <a:rPr lang="en-US" sz="4400" dirty="0">
                <a:solidFill>
                  <a:srgbClr val="0070C0"/>
                </a:solidFill>
              </a:rPr>
              <a:t>fit</a:t>
            </a:r>
            <a:r>
              <a:rPr lang="en-US" sz="4400" dirty="0"/>
              <a:t> (complicated) </a:t>
            </a:r>
            <a:r>
              <a:rPr lang="en-US" sz="4400" dirty="0">
                <a:solidFill>
                  <a:srgbClr val="FF0000"/>
                </a:solidFill>
              </a:rPr>
              <a:t>models</a:t>
            </a:r>
            <a:r>
              <a:rPr lang="en-US" sz="4400" dirty="0"/>
              <a:t> to (tons of) </a:t>
            </a:r>
            <a:r>
              <a:rPr 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data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7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Nice Ski Day Ahead!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307" y="1600281"/>
            <a:ext cx="7585485" cy="42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 ML Problem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48" y="1426059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plan a decent ski trip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which wax should I use?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depends on temperature during day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know the min temperature (its 07:00 am)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what will be max temperature?</a:t>
            </a:r>
          </a:p>
          <a:p>
            <a:endParaRPr lang="en-GB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797925" y="1625956"/>
            <a:ext cx="5080044" cy="3744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06217" y="2605781"/>
            <a:ext cx="1699303" cy="57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211" y="1446110"/>
            <a:ext cx="6269238" cy="345638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53309" y="5346448"/>
            <a:ext cx="7580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en.ilmatieteenlaitos.fi</a:t>
            </a:r>
            <a:r>
              <a:rPr lang="en-US" sz="2400" dirty="0"/>
              <a:t>/download-observations#!/</a:t>
            </a:r>
          </a:p>
        </p:txBody>
      </p:sp>
    </p:spTree>
    <p:extLst>
      <p:ext uri="{BB962C8B-B14F-4D97-AF65-F5344CB8AC3E}">
        <p14:creationId xmlns:p14="http://schemas.microsoft.com/office/powerpoint/2010/main" val="182855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Historic Data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73" y="1806150"/>
            <a:ext cx="9726661" cy="363907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26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52450" y="2204864"/>
            <a:ext cx="9433568" cy="648072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05125" y="2225493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171367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499381"/>
            <a:ext cx="11090275" cy="523219"/>
          </a:xfrm>
        </p:spPr>
        <p:txBody>
          <a:bodyPr>
            <a:normAutofit lnSpcReduction="10000"/>
          </a:bodyPr>
          <a:lstStyle/>
          <a:p>
            <a:r>
              <a:rPr lang="en-GB" sz="3200" dirty="0"/>
              <a:t>hypothesis: linear relation between min and max </a:t>
            </a:r>
            <a:r>
              <a:rPr lang="en-GB" sz="3200" dirty="0" err="1"/>
              <a:t>tmp</a:t>
            </a:r>
            <a:endParaRPr lang="en-GB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27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19107" y="5747348"/>
            <a:ext cx="67687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703101" y="2867028"/>
            <a:ext cx="0" cy="30963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199045" y="2788851"/>
            <a:ext cx="4545796" cy="3277742"/>
          </a:xfrm>
          <a:prstGeom prst="line">
            <a:avLst/>
          </a:prstGeom>
          <a:ln w="476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22056" y="5817421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min temp. x  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99875" y="3868738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max temp. y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6884" y="2589684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 = 3 x 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94264" y="3832845"/>
            <a:ext cx="4750577" cy="2233748"/>
          </a:xfrm>
          <a:prstGeom prst="line">
            <a:avLst/>
          </a:prstGeom>
          <a:ln w="476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21487" y="363460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 </a:t>
            </a:r>
            <a:r>
              <a:rPr lang="en-GB"/>
              <a:t>= 2 </a:t>
            </a:r>
            <a:r>
              <a:rPr lang="en-GB" dirty="0"/>
              <a:t>x 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09346" y="4835478"/>
            <a:ext cx="4824734" cy="1127894"/>
          </a:xfrm>
          <a:prstGeom prst="line">
            <a:avLst/>
          </a:prstGeom>
          <a:ln w="476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70700" y="464787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 = 1 x </a:t>
            </a:r>
          </a:p>
        </p:txBody>
      </p:sp>
    </p:spTree>
    <p:extLst>
      <p:ext uri="{BB962C8B-B14F-4D97-AF65-F5344CB8AC3E}">
        <p14:creationId xmlns:p14="http://schemas.microsoft.com/office/powerpoint/2010/main" val="138351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Fitting the Model to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573902"/>
            <a:ext cx="11090275" cy="523219"/>
          </a:xfrm>
        </p:spPr>
        <p:txBody>
          <a:bodyPr/>
          <a:lstStyle/>
          <a:p>
            <a:r>
              <a:rPr lang="en-GB" sz="2400" dirty="0"/>
              <a:t>fit linear predictor y’=h(x) by minimizing mean squared error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28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53153" y="5589240"/>
            <a:ext cx="676875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37147" y="2708920"/>
            <a:ext cx="0" cy="30963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ross 12"/>
          <p:cNvSpPr/>
          <p:nvPr/>
        </p:nvSpPr>
        <p:spPr>
          <a:xfrm rot="2631209">
            <a:off x="2641204" y="4054699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33091" y="3016115"/>
            <a:ext cx="4680520" cy="2892370"/>
          </a:xfrm>
          <a:prstGeom prst="line">
            <a:avLst/>
          </a:prstGeom>
          <a:ln w="476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ross 10"/>
          <p:cNvSpPr/>
          <p:nvPr/>
        </p:nvSpPr>
        <p:spPr>
          <a:xfrm rot="2549281">
            <a:off x="4225379" y="4755362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ross 11"/>
          <p:cNvSpPr/>
          <p:nvPr/>
        </p:nvSpPr>
        <p:spPr>
          <a:xfrm rot="2772990">
            <a:off x="5311229" y="2571847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ross 13"/>
          <p:cNvSpPr/>
          <p:nvPr/>
        </p:nvSpPr>
        <p:spPr>
          <a:xfrm rot="2688391">
            <a:off x="5125034" y="4041068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857227" y="4257092"/>
            <a:ext cx="0" cy="930318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27253" y="2787871"/>
            <a:ext cx="0" cy="713137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440692" y="4149080"/>
            <a:ext cx="711" cy="821149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37529" y="3595020"/>
            <a:ext cx="0" cy="662072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22263" y="5678636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min temp x 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835090" y="3858617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max temp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0251" y="2380391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historic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5809" y="2678621"/>
            <a:ext cx="3366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predictor y’ = w*x</a:t>
            </a:r>
          </a:p>
        </p:txBody>
      </p:sp>
      <p:sp>
        <p:nvSpPr>
          <p:cNvPr id="24" name="Cross 23"/>
          <p:cNvSpPr/>
          <p:nvPr/>
        </p:nvSpPr>
        <p:spPr>
          <a:xfrm rot="2631209">
            <a:off x="2322141" y="2405253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8212667" y="4368800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tunable weight w</a:t>
            </a:r>
          </a:p>
        </p:txBody>
      </p:sp>
    </p:spTree>
    <p:extLst>
      <p:ext uri="{BB962C8B-B14F-4D97-AF65-F5344CB8AC3E}">
        <p14:creationId xmlns:p14="http://schemas.microsoft.com/office/powerpoint/2010/main" val="188540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39" y="3212976"/>
            <a:ext cx="11090275" cy="609398"/>
          </a:xfrm>
        </p:spPr>
        <p:txBody>
          <a:bodyPr>
            <a:normAutofit/>
          </a:bodyPr>
          <a:lstStyle/>
          <a:p>
            <a:r>
              <a:rPr lang="en-GB" dirty="0"/>
              <a:t>How To Fit 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7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D49094-8F43-3D4D-AD92-3A967D16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 BILL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DAA86-9C54-A64F-8191-4BA942A8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07" y="1988840"/>
            <a:ext cx="5662575" cy="36433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683F76-0E2A-8A4D-A646-FE1DA8A3C6B0}"/>
              </a:ext>
            </a:extLst>
          </p:cNvPr>
          <p:cNvSpPr/>
          <p:nvPr/>
        </p:nvSpPr>
        <p:spPr>
          <a:xfrm>
            <a:off x="1777107" y="5968910"/>
            <a:ext cx="3689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 err="1">
                <a:hlinkClick r:id="rId3"/>
              </a:rPr>
              <a:t>https</a:t>
            </a:r>
            <a:r>
              <a:rPr lang="fi-FI" dirty="0">
                <a:hlinkClick r:id="rId3"/>
              </a:rPr>
              <a:t>://</a:t>
            </a:r>
            <a:r>
              <a:rPr lang="fi-FI" dirty="0" err="1">
                <a:hlinkClick r:id="rId3"/>
              </a:rPr>
              <a:t>youtu.be</a:t>
            </a:r>
            <a:r>
              <a:rPr lang="fi-FI" dirty="0">
                <a:hlinkClick r:id="rId3"/>
              </a:rPr>
              <a:t>/a3aFv8IQb4s?t=553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872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ML Methods Available in Python/MATLAB/R/</a:t>
            </a:r>
            <a:r>
              <a:rPr lang="mr-IN" cap="none" dirty="0"/>
              <a:t>…</a:t>
            </a:r>
            <a:endParaRPr lang="en-US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107" y="1446110"/>
            <a:ext cx="7056784" cy="40224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4425" y="5708669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scikit-learn.org</a:t>
            </a:r>
            <a:r>
              <a:rPr lang="en-US" sz="2400" dirty="0"/>
              <a:t>/stable/</a:t>
            </a:r>
          </a:p>
        </p:txBody>
      </p:sp>
    </p:spTree>
    <p:extLst>
      <p:ext uri="{BB962C8B-B14F-4D97-AF65-F5344CB8AC3E}">
        <p14:creationId xmlns:p14="http://schemas.microsoft.com/office/powerpoint/2010/main" val="52005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Python Cheat Sheet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364" y="1472417"/>
            <a:ext cx="10081120" cy="488260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Elements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4862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131" y="1268760"/>
            <a:ext cx="7200800" cy="429138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158182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852" y="2060848"/>
            <a:ext cx="3097779" cy="20643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3491" y="836712"/>
            <a:ext cx="5688632" cy="46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9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 Points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67" y="1992252"/>
            <a:ext cx="9041951" cy="438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4979" y="1616837"/>
            <a:ext cx="89963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break raw data into atomic pieces (chunks) </a:t>
            </a:r>
          </a:p>
          <a:p>
            <a:r>
              <a:rPr lang="en-GB" sz="3200" dirty="0"/>
              <a:t>of data, e.g., individual files stored on hard disk </a:t>
            </a:r>
          </a:p>
        </p:txBody>
      </p:sp>
    </p:spTree>
    <p:extLst>
      <p:ext uri="{BB962C8B-B14F-4D97-AF65-F5344CB8AC3E}">
        <p14:creationId xmlns:p14="http://schemas.microsoft.com/office/powerpoint/2010/main" val="72704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Data Points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95" y="2302362"/>
            <a:ext cx="8660962" cy="324036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Features for Image Data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330" y="1874777"/>
            <a:ext cx="8064896" cy="44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Features for Time Signals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5099" y="1917670"/>
            <a:ext cx="8496944" cy="411274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D49094-8F43-3D4D-AD92-3A967D16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Courses on ML ROCKET 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529CB-C347-C14C-B1C1-C2173E23F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95" y="1916832"/>
            <a:ext cx="5186838" cy="2514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830D50-5278-FF49-A110-A111C7E93642}"/>
              </a:ext>
            </a:extLst>
          </p:cNvPr>
          <p:cNvSpPr txBox="1"/>
          <p:nvPr/>
        </p:nvSpPr>
        <p:spPr>
          <a:xfrm>
            <a:off x="1345059" y="439901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>
                <a:solidFill>
                  <a:srgbClr val="2F343B"/>
                </a:solidFill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04DE9C-48B0-9E43-A93F-B80EC025D2F4}"/>
              </a:ext>
            </a:extLst>
          </p:cNvPr>
          <p:cNvSpPr txBox="1"/>
          <p:nvPr/>
        </p:nvSpPr>
        <p:spPr>
          <a:xfrm>
            <a:off x="2569195" y="4399012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>
                <a:solidFill>
                  <a:srgbClr val="2F343B"/>
                </a:solidFill>
              </a:rPr>
              <a:t>2016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CDA6B3-9846-C446-AA29-0008AB990AF4}"/>
              </a:ext>
            </a:extLst>
          </p:cNvPr>
          <p:cNvSpPr txBox="1"/>
          <p:nvPr/>
        </p:nvSpPr>
        <p:spPr>
          <a:xfrm>
            <a:off x="3649315" y="4399011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>
                <a:solidFill>
                  <a:srgbClr val="2F343B"/>
                </a:solidFill>
              </a:rPr>
              <a:t>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84990-2445-9742-8DF0-3086C079DDFB}"/>
              </a:ext>
            </a:extLst>
          </p:cNvPr>
          <p:cNvSpPr txBox="1"/>
          <p:nvPr/>
        </p:nvSpPr>
        <p:spPr>
          <a:xfrm>
            <a:off x="4802574" y="4399010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>
                <a:solidFill>
                  <a:srgbClr val="2F343B"/>
                </a:solidFill>
              </a:rPr>
              <a:t>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EADF7-FA3C-EF4E-B0F4-0FF92D14954F}"/>
              </a:ext>
            </a:extLst>
          </p:cNvPr>
          <p:cNvSpPr txBox="1"/>
          <p:nvPr/>
        </p:nvSpPr>
        <p:spPr>
          <a:xfrm>
            <a:off x="6688301" y="4778376"/>
            <a:ext cx="1973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2019 spring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813C1-546C-7F47-B310-71B470A1B94F}"/>
              </a:ext>
            </a:extLst>
          </p:cNvPr>
          <p:cNvSpPr txBox="1"/>
          <p:nvPr/>
        </p:nvSpPr>
        <p:spPr>
          <a:xfrm>
            <a:off x="9333932" y="4778376"/>
            <a:ext cx="1516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2019 fall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D1A7BD-41BA-C642-9490-C6126F68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58" y="2079623"/>
            <a:ext cx="4795477" cy="269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Features for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602814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consider simple language with vocabulary {“have”, “a”, “good”, “great”, “day”}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represent words by ”one-hot encoding”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“have”=</a:t>
            </a:r>
            <a:r>
              <a:rPr lang="de-AT" sz="2400" dirty="0"/>
              <a:t>(1,0,0,0,0); „a“=(0,1,0,0,0), </a:t>
            </a:r>
            <a:r>
              <a:rPr lang="mr-IN" sz="2400" dirty="0"/>
              <a:t>…</a:t>
            </a:r>
            <a:r>
              <a:rPr lang="de-AT" sz="2400" dirty="0"/>
              <a:t>., „</a:t>
            </a:r>
            <a:r>
              <a:rPr lang="de-AT" sz="2400" dirty="0" err="1"/>
              <a:t>day</a:t>
            </a:r>
            <a:r>
              <a:rPr lang="de-AT" sz="2400" dirty="0"/>
              <a:t>“=(0,0,0,0,1) 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what could be feature vector of text “have have a good great day”?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2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Labeled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labeled data consists of data points with known label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denote labeled data point with feature x and label y as (</a:t>
                </a:r>
                <a:r>
                  <a:rPr lang="en-US" sz="2400" dirty="0" err="1"/>
                  <a:t>x,y</a:t>
                </a:r>
                <a:r>
                  <a:rPr lang="en-US" sz="2400" dirty="0"/>
                  <a:t>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n labeled data points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de-AT" sz="2400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de-AT" sz="24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de-A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400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de-A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4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de-AT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</a:t>
                </a:r>
                <a:r>
                  <a:rPr lang="mr-IN" sz="2400" dirty="0"/>
                  <a:t>…</a:t>
                </a:r>
                <a:r>
                  <a:rPr lang="de-AT" sz="2400" dirty="0"/>
                  <a:t>, </a:t>
                </a:r>
                <a14:m>
                  <m:oMath xmlns:m="http://schemas.openxmlformats.org/officeDocument/2006/math">
                    <m:r>
                      <a:rPr lang="de-AT" sz="2400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4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de-AT" sz="2400" i="1">
                            <a:latin typeface="Cambria Math" charset="0"/>
                          </a:rPr>
                          <m:t>(</m:t>
                        </m:r>
                        <m:r>
                          <a:rPr lang="de-AT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de-AT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de-AT" sz="2400" i="1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de-A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sz="2400" i="1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de-A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AT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de-AT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de-AT" sz="240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sample size n is important parameter of the ML problem!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if data is new oil, then labeled data is premium fuel!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0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How To Get Labeled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640992"/>
            <a:ext cx="11305777" cy="648071"/>
          </a:xfrm>
        </p:spPr>
        <p:txBody>
          <a:bodyPr/>
          <a:lstStyle/>
          <a:p>
            <a:r>
              <a:rPr lang="en-US" sz="3600" dirty="0"/>
              <a:t>you can buy human labelling workforce!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94" y="2281548"/>
            <a:ext cx="9217023" cy="35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Labeled Data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1874698"/>
            <a:ext cx="9937625" cy="371800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43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8905899" y="2348880"/>
            <a:ext cx="1080119" cy="57606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95341" y="1907844"/>
            <a:ext cx="837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label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0079316" y="2316399"/>
            <a:ext cx="432049" cy="267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23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Missing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50" y="1458042"/>
            <a:ext cx="10807827" cy="394462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44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609755" y="3284984"/>
            <a:ext cx="1656184" cy="64807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54634" y="5414604"/>
            <a:ext cx="7704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 are ML “autofill” tools known as “data imputation” </a:t>
            </a:r>
          </a:p>
        </p:txBody>
      </p:sp>
    </p:spTree>
    <p:extLst>
      <p:ext uri="{BB962C8B-B14F-4D97-AF65-F5344CB8AC3E}">
        <p14:creationId xmlns:p14="http://schemas.microsoft.com/office/powerpoint/2010/main" val="107782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Labeled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67" y="1626331"/>
            <a:ext cx="9041951" cy="4389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85819" y="2564904"/>
            <a:ext cx="1584176" cy="6480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86018" y="378608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”cat”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05357" y="5241471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cat”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39623" y="51491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”cat”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39623" y="215443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“no cat”</a:t>
            </a:r>
          </a:p>
        </p:txBody>
      </p:sp>
    </p:spTree>
    <p:extLst>
      <p:ext uri="{BB962C8B-B14F-4D97-AF65-F5344CB8AC3E}">
        <p14:creationId xmlns:p14="http://schemas.microsoft.com/office/powerpoint/2010/main" val="187396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Classification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66" y="1909389"/>
            <a:ext cx="8353450" cy="312531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77107" y="529149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will max temp today be more than 0 or not ? </a:t>
            </a:r>
          </a:p>
        </p:txBody>
      </p:sp>
    </p:spTree>
    <p:extLst>
      <p:ext uri="{BB962C8B-B14F-4D97-AF65-F5344CB8AC3E}">
        <p14:creationId xmlns:p14="http://schemas.microsoft.com/office/powerpoint/2010/main" val="100262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Classification Problem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482753" y="2654250"/>
            <a:ext cx="4687059" cy="263647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05299" y="2564904"/>
            <a:ext cx="7992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 image on the left show “cat” or “no cat” ?</a:t>
            </a:r>
          </a:p>
          <a:p>
            <a:endParaRPr lang="en-US" sz="2800" dirty="0"/>
          </a:p>
          <a:p>
            <a:r>
              <a:rPr lang="en-US" sz="2800" dirty="0"/>
              <a:t>we can encode this by defining label of an image as y=1 if it shows cat and y=-1 if not </a:t>
            </a:r>
          </a:p>
          <a:p>
            <a:endParaRPr lang="en-US" sz="2800" dirty="0"/>
          </a:p>
          <a:p>
            <a:r>
              <a:rPr lang="en-US" sz="2800" dirty="0"/>
              <a:t>how can we get the true label y for an image?</a:t>
            </a:r>
          </a:p>
        </p:txBody>
      </p:sp>
    </p:spTree>
    <p:extLst>
      <p:ext uri="{BB962C8B-B14F-4D97-AF65-F5344CB8AC3E}">
        <p14:creationId xmlns:p14="http://schemas.microsoft.com/office/powerpoint/2010/main" val="132521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Regression Problem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48" y="1806149"/>
            <a:ext cx="8956797" cy="3331880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5019" y="5498069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will </a:t>
            </a:r>
            <a:r>
              <a:rPr lang="en-US" sz="2800" dirty="0" err="1"/>
              <a:t>maxtemp</a:t>
            </a:r>
            <a:r>
              <a:rPr lang="en-US" sz="2800" dirty="0"/>
              <a:t> be today (</a:t>
            </a:r>
            <a:r>
              <a:rPr lang="en-US" sz="2800" dirty="0" err="1"/>
              <a:t>mintmp</a:t>
            </a:r>
            <a:r>
              <a:rPr lang="en-US" sz="2800" dirty="0"/>
              <a:t> was -5 )? </a:t>
            </a:r>
          </a:p>
        </p:txBody>
      </p:sp>
    </p:spTree>
    <p:extLst>
      <p:ext uri="{BB962C8B-B14F-4D97-AF65-F5344CB8AC3E}">
        <p14:creationId xmlns:p14="http://schemas.microsoft.com/office/powerpoint/2010/main" val="88693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Regression vs.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431" y="1861665"/>
            <a:ext cx="11280796" cy="38715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AI engineer defines what the label is !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numeric label (e.g., max temp) yield regression problems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discrete label (e.g., “cat” vs. “dog”) yields classification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distinction between regression and classification is blurry!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“cat” vs. “dog” classification can be modeled as regression problem with numeric label y=“confidence that image shows rather cat than dog” 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9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5D49094-8F43-3D4D-AD92-3A967D162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836712"/>
            <a:ext cx="11090275" cy="1107996"/>
          </a:xfrm>
        </p:spPr>
        <p:txBody>
          <a:bodyPr/>
          <a:lstStyle/>
          <a:p>
            <a:r>
              <a:rPr lang="en-US" sz="3600" dirty="0">
                <a:solidFill>
                  <a:srgbClr val="2F343B"/>
                </a:solidFill>
              </a:rPr>
              <a:t>Online course “</a:t>
            </a:r>
            <a:r>
              <a:rPr lang="en-GB" sz="3600" dirty="0">
                <a:solidFill>
                  <a:srgbClr val="2F343B"/>
                </a:solidFill>
              </a:rPr>
              <a:t>Machine Learning with Python”</a:t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0840D-39C3-7943-960C-9E5B820D2371}"/>
              </a:ext>
            </a:extLst>
          </p:cNvPr>
          <p:cNvSpPr txBox="1"/>
          <p:nvPr/>
        </p:nvSpPr>
        <p:spPr>
          <a:xfrm>
            <a:off x="552450" y="1620083"/>
            <a:ext cx="107291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>
              <a:solidFill>
                <a:srgbClr val="2F343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2F343B"/>
                </a:solidFill>
              </a:rPr>
              <a:t>Six rounds with coding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2F343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2F343B"/>
                </a:solidFill>
              </a:rPr>
              <a:t>Each round covers a specific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2F343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2F343B"/>
                </a:solidFill>
              </a:rPr>
              <a:t>Round 1: “Intro”, Round 2: “Regression”, Round 3: ”Classification”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DCC6F5-8842-7746-A53F-28FC6F07B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906" y="1910248"/>
            <a:ext cx="2679700" cy="2959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F7B29B-FB33-AE4A-B9FD-B2DA2B31E32C}"/>
              </a:ext>
            </a:extLst>
          </p:cNvPr>
          <p:cNvSpPr txBox="1"/>
          <p:nvPr/>
        </p:nvSpPr>
        <p:spPr>
          <a:xfrm>
            <a:off x="552450" y="5085184"/>
            <a:ext cx="65213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F343B"/>
                </a:solidFill>
              </a:rPr>
              <a:t>Non-students can enroll via </a:t>
            </a:r>
            <a:r>
              <a:rPr lang="en-US" sz="2800" dirty="0" err="1">
                <a:solidFill>
                  <a:srgbClr val="2F343B"/>
                </a:solidFill>
              </a:rPr>
              <a:t>FiTech</a:t>
            </a:r>
            <a:r>
              <a:rPr lang="en-US" sz="2800" dirty="0">
                <a:solidFill>
                  <a:srgbClr val="2F343B"/>
                </a:solidFill>
              </a:rPr>
              <a:t>: </a:t>
            </a:r>
          </a:p>
          <a:p>
            <a:endParaRPr lang="fi-FI" sz="2800" dirty="0">
              <a:solidFill>
                <a:srgbClr val="2F343B"/>
              </a:solidFill>
            </a:endParaRPr>
          </a:p>
          <a:p>
            <a:r>
              <a:rPr lang="fi-FI" sz="2800" dirty="0" err="1">
                <a:solidFill>
                  <a:srgbClr val="2F343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fi-FI" sz="2800" dirty="0">
                <a:solidFill>
                  <a:srgbClr val="2F343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fi-FI" sz="2800" dirty="0" err="1">
                <a:solidFill>
                  <a:srgbClr val="2F343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fitech.io</a:t>
            </a:r>
            <a:r>
              <a:rPr lang="fi-FI" sz="2800" dirty="0">
                <a:solidFill>
                  <a:srgbClr val="2F343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i-FI" sz="2800" dirty="0" err="1">
                <a:solidFill>
                  <a:srgbClr val="2F343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</a:t>
            </a:r>
            <a:r>
              <a:rPr lang="fi-FI" sz="2800" dirty="0">
                <a:solidFill>
                  <a:srgbClr val="2F343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-for-</a:t>
            </a:r>
            <a:r>
              <a:rPr lang="fi-FI" sz="2800" dirty="0" err="1">
                <a:solidFill>
                  <a:srgbClr val="2F343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applying</a:t>
            </a:r>
            <a:r>
              <a:rPr lang="fi-FI" sz="2800" dirty="0">
                <a:solidFill>
                  <a:srgbClr val="2F343B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fi-FI" sz="2800" dirty="0">
              <a:solidFill>
                <a:srgbClr val="2F34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5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The Data </a:t>
            </a:r>
            <a:r>
              <a:rPr lang="mr-IN" cap="none" dirty="0"/>
              <a:t>–</a:t>
            </a:r>
            <a:r>
              <a:rPr lang="en-US" cap="none" dirty="0"/>
              <a:t> Wrap Up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48" y="2113693"/>
            <a:ext cx="11090275" cy="43756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collection of atomic data units “data points”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data point characterized by features and labels 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features</a:t>
            </a:r>
            <a:r>
              <a:rPr lang="en-US" sz="2400" dirty="0"/>
              <a:t> are quantities that can be </a:t>
            </a:r>
            <a:r>
              <a:rPr lang="en-US" sz="2400" b="1" dirty="0"/>
              <a:t>determined easily 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labels</a:t>
            </a:r>
            <a:r>
              <a:rPr lang="en-US" sz="2400" dirty="0"/>
              <a:t> are difficult to determine (requires </a:t>
            </a:r>
            <a:r>
              <a:rPr lang="en-US" sz="2400" b="1" dirty="0"/>
              <a:t>human labor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ML methods </a:t>
            </a:r>
            <a:r>
              <a:rPr lang="en-US" sz="2400" b="1" dirty="0"/>
              <a:t>guess label based on features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1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Hypothesis Space (“Model”)</a:t>
            </a:r>
          </a:p>
        </p:txBody>
      </p:sp>
    </p:spTree>
    <p:extLst>
      <p:ext uri="{BB962C8B-B14F-4D97-AF65-F5344CB8AC3E}">
        <p14:creationId xmlns:p14="http://schemas.microsoft.com/office/powerpoint/2010/main" val="169540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Hypothesis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48" y="2041685"/>
            <a:ext cx="11090275" cy="39796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need hypothesis (model) relating features (input) and label (output)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represent hypothesis as map or function h(x)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input features x and output predicted label h(x)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other names for hypothesis map are 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“predictor” for numeric labels  (e.g., temperature next day)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“classifier” discrete labels      ( e.g., image shows ”cat” or “dog”)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3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836712"/>
            <a:ext cx="11090275" cy="1218795"/>
          </a:xfrm>
        </p:spPr>
        <p:txBody>
          <a:bodyPr>
            <a:normAutofit/>
          </a:bodyPr>
          <a:lstStyle/>
          <a:p>
            <a:r>
              <a:rPr lang="en-US" cap="none" dirty="0"/>
              <a:t>“Hypothesis”/”Predictor”/”Classifier” = Map from Features to Labels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8657" y="3144276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features x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637088" y="2880924"/>
            <a:ext cx="2808312" cy="12961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65339" y="2234592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map h(.)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7464" y="3140614"/>
            <a:ext cx="4520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predicted label y’=h(x)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8657" y="4746842"/>
                <a:ext cx="114835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choose h(.) </a:t>
                </a:r>
                <a:r>
                  <a:rPr lang="en-US" sz="3200" dirty="0" err="1"/>
                  <a:t>s.t.</a:t>
                </a:r>
                <a:r>
                  <a:rPr lang="en-US" sz="3200" dirty="0"/>
                  <a:t> “predicted label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3200" dirty="0"/>
                  <a:t> true label”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57" y="4746842"/>
                <a:ext cx="11483586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1327"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49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a Predictor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54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729435" y="2990389"/>
            <a:ext cx="187220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77707" y="2990389"/>
            <a:ext cx="4896544" cy="144655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/>
              <a:t>optimal candidate</a:t>
            </a:r>
          </a:p>
          <a:p>
            <a:r>
              <a:rPr lang="en-US" sz="4400" dirty="0"/>
              <a:t>“</a:t>
            </a:r>
            <a:r>
              <a:rPr lang="en-US" sz="4400" dirty="0" err="1"/>
              <a:t>Kalle</a:t>
            </a:r>
            <a:r>
              <a:rPr lang="en-US" sz="4400" dirty="0"/>
              <a:t> </a:t>
            </a:r>
            <a:r>
              <a:rPr lang="en-US" sz="4400" dirty="0" err="1"/>
              <a:t>Koivunen</a:t>
            </a:r>
            <a:r>
              <a:rPr lang="en-US" sz="4400" dirty="0"/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5349" y="2063200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map h</a:t>
            </a:r>
            <a:r>
              <a:rPr lang="en-US" sz="3600" dirty="0"/>
              <a:t>(.)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33" y="1433550"/>
            <a:ext cx="3852761" cy="45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</a:t>
            </a:r>
            <a:r>
              <a:rPr lang="en-US" cap="none"/>
              <a:t>a Predictor</a:t>
            </a:r>
            <a:endParaRPr lang="en-US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55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729435" y="3275399"/>
            <a:ext cx="187220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559" y="3328943"/>
            <a:ext cx="41044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costumer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89675" y="3328943"/>
            <a:ext cx="338437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problem category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29435" y="2449048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map h(.)</a:t>
            </a:r>
          </a:p>
        </p:txBody>
      </p:sp>
    </p:spTree>
    <p:extLst>
      <p:ext uri="{BB962C8B-B14F-4D97-AF65-F5344CB8AC3E}">
        <p14:creationId xmlns:p14="http://schemas.microsoft.com/office/powerpoint/2010/main" val="19301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a Predictor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56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79393" y="3301651"/>
            <a:ext cx="151216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106" y="3212976"/>
            <a:ext cx="5222977" cy="2448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995" y="1832627"/>
            <a:ext cx="4160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current operational </a:t>
            </a:r>
          </a:p>
          <a:p>
            <a:r>
              <a:rPr lang="en-US" sz="3600" dirty="0"/>
              <a:t>data of cruise ship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6511" y="3075136"/>
            <a:ext cx="3896214" cy="25861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72519" y="1783008"/>
            <a:ext cx="3980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Schnitzel demand </a:t>
            </a:r>
          </a:p>
          <a:p>
            <a:r>
              <a:rPr lang="en-US" sz="3600" dirty="0"/>
              <a:t>at next dinner?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8711" y="58041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from </a:t>
            </a:r>
            <a:r>
              <a:rPr lang="en-US" dirty="0"/>
              <a:t>Wikimedia Commons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491561" y="56843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from </a:t>
            </a:r>
            <a:r>
              <a:rPr lang="en-US" dirty="0"/>
              <a:t>Wikimedia Commons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76208" y="2491517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map h</a:t>
            </a:r>
            <a:r>
              <a:rPr lang="en-US" sz="3600" dirty="0"/>
              <a:t>(.)</a:t>
            </a:r>
          </a:p>
        </p:txBody>
      </p:sp>
    </p:spTree>
    <p:extLst>
      <p:ext uri="{BB962C8B-B14F-4D97-AF65-F5344CB8AC3E}">
        <p14:creationId xmlns:p14="http://schemas.microsoft.com/office/powerpoint/2010/main" val="153654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a Predictor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57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124539" y="3369101"/>
            <a:ext cx="151216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2450" y="1698690"/>
            <a:ext cx="459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sequence of gestures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49715" y="3500381"/>
            <a:ext cx="4015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“Please google </a:t>
            </a:r>
            <a:r>
              <a:rPr lang="mr-IN" sz="3600" dirty="0"/>
              <a:t>…</a:t>
            </a:r>
            <a:r>
              <a:rPr lang="de-AT" sz="3600" dirty="0"/>
              <a:t>“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540707" y="53325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from Wikimedia Commons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194" y="2597601"/>
            <a:ext cx="3640307" cy="25595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13811" y="1698689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sentence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929080" y="2669601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map h</a:t>
            </a:r>
            <a:r>
              <a:rPr lang="en-US" sz="3600" dirty="0"/>
              <a:t>(.)</a:t>
            </a:r>
          </a:p>
        </p:txBody>
      </p:sp>
    </p:spTree>
    <p:extLst>
      <p:ext uri="{BB962C8B-B14F-4D97-AF65-F5344CB8AC3E}">
        <p14:creationId xmlns:p14="http://schemas.microsoft.com/office/powerpoint/2010/main" val="14086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a Predictor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58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687631" y="3157445"/>
            <a:ext cx="151216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2450" y="1698690"/>
            <a:ext cx="2578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Transaction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00083" y="3157445"/>
            <a:ext cx="2569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“No Money </a:t>
            </a:r>
          </a:p>
          <a:p>
            <a:r>
              <a:rPr lang="en-US" sz="3600" dirty="0"/>
              <a:t>Laundry”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2" y="2902967"/>
            <a:ext cx="7566709" cy="2002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3073" y="2383875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map h</a:t>
            </a:r>
            <a:r>
              <a:rPr lang="en-US" sz="3600" dirty="0"/>
              <a:t>(.)</a:t>
            </a:r>
          </a:p>
        </p:txBody>
      </p:sp>
    </p:spTree>
    <p:extLst>
      <p:ext uri="{BB962C8B-B14F-4D97-AF65-F5344CB8AC3E}">
        <p14:creationId xmlns:p14="http://schemas.microsoft.com/office/powerpoint/2010/main" val="6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 of a Predictor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59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313611" y="3395027"/>
            <a:ext cx="1512168" cy="86409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3011" y="1999679"/>
            <a:ext cx="3236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measurements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843" y="3590554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60 %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00914" y="1999679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risk of fault </a:t>
            </a:r>
          </a:p>
          <a:p>
            <a:r>
              <a:rPr lang="en-US" sz="3600" dirty="0"/>
              <a:t>within next week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10" y="2646010"/>
            <a:ext cx="5467337" cy="3377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58697" y="2568676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map h</a:t>
            </a:r>
            <a:r>
              <a:rPr lang="en-US" sz="3600" dirty="0"/>
              <a:t>(.)</a:t>
            </a:r>
          </a:p>
        </p:txBody>
      </p:sp>
    </p:spTree>
    <p:extLst>
      <p:ext uri="{BB962C8B-B14F-4D97-AF65-F5344CB8AC3E}">
        <p14:creationId xmlns:p14="http://schemas.microsoft.com/office/powerpoint/2010/main" val="3709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Background Material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032" y="1986856"/>
            <a:ext cx="3638245" cy="383492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7507" y="2015493"/>
            <a:ext cx="6048671" cy="3666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6550" y="5805265"/>
            <a:ext cx="7773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www.deeplearning.ai</a:t>
            </a:r>
            <a:r>
              <a:rPr lang="en-US" sz="2400" dirty="0"/>
              <a:t>/machine-learning-yearning/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9757" y="1435038"/>
            <a:ext cx="456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 err="1"/>
              <a:t>https</a:t>
            </a:r>
            <a:r>
              <a:rPr lang="mr-IN" sz="2400" dirty="0"/>
              <a:t>://</a:t>
            </a:r>
            <a:r>
              <a:rPr lang="mr-IN" sz="2400" dirty="0" err="1"/>
              <a:t>arxiv.org</a:t>
            </a:r>
            <a:r>
              <a:rPr lang="mr-IN" sz="2400" dirty="0"/>
              <a:t>/</a:t>
            </a:r>
            <a:r>
              <a:rPr lang="mr-IN" sz="2400" dirty="0" err="1"/>
              <a:t>abs</a:t>
            </a:r>
            <a:r>
              <a:rPr lang="mr-IN" sz="2400" dirty="0"/>
              <a:t>/1805.05052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93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Example of a Predictor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79" y="2728310"/>
            <a:ext cx="620466" cy="1240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728" y="3348776"/>
            <a:ext cx="620466" cy="1240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5701" y="2584165"/>
            <a:ext cx="620466" cy="12409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9890" y="2296262"/>
            <a:ext cx="620466" cy="12409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770" y="3158592"/>
            <a:ext cx="620466" cy="12409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5892" y="1876211"/>
            <a:ext cx="3733699" cy="373369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6522455" y="3343629"/>
            <a:ext cx="820877" cy="6204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Arrow 14"/>
          <p:cNvSpPr/>
          <p:nvPr/>
        </p:nvSpPr>
        <p:spPr>
          <a:xfrm>
            <a:off x="3576555" y="3379778"/>
            <a:ext cx="1098641" cy="6204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7421759" y="2962279"/>
            <a:ext cx="48285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“Fleetwood Mac </a:t>
            </a:r>
            <a:r>
              <a:rPr lang="mr-IN" sz="4400" dirty="0"/>
              <a:t>–</a:t>
            </a:r>
            <a:r>
              <a:rPr lang="en-GB" sz="4400" dirty="0"/>
              <a:t> </a:t>
            </a:r>
          </a:p>
          <a:p>
            <a:r>
              <a:rPr lang="en-GB" sz="4400" dirty="0"/>
              <a:t>Don</a:t>
            </a:r>
            <a:r>
              <a:rPr lang="mr-IN" sz="4400" dirty="0"/>
              <a:t>’</a:t>
            </a:r>
            <a:r>
              <a:rPr lang="en-GB" sz="4400" dirty="0"/>
              <a:t>t Stop</a:t>
            </a:r>
            <a:r>
              <a:rPr lang="de-AT" sz="4400" dirty="0"/>
              <a:t>“</a:t>
            </a:r>
            <a:endParaRPr lang="en-GB" sz="4400" dirty="0"/>
          </a:p>
        </p:txBody>
      </p:sp>
      <p:sp>
        <p:nvSpPr>
          <p:cNvPr id="17" name="TextBox 16"/>
          <p:cNvSpPr txBox="1"/>
          <p:nvPr/>
        </p:nvSpPr>
        <p:spPr>
          <a:xfrm>
            <a:off x="4691198" y="1739801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map h(.)</a:t>
            </a:r>
          </a:p>
        </p:txBody>
      </p:sp>
    </p:spTree>
    <p:extLst>
      <p:ext uri="{BB962C8B-B14F-4D97-AF65-F5344CB8AC3E}">
        <p14:creationId xmlns:p14="http://schemas.microsoft.com/office/powerpoint/2010/main" val="125615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From Predictions to 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this module focuses on ML methods that deliver predictions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predictions are further used e.g. to inform actions/decisions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actions then result in new data (produced by costumers)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results in a feedback loop “The Virtuous AI Cycle”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1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The Virtuous AI Cycle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61483" y="1958068"/>
            <a:ext cx="2215671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AI-BASED </a:t>
            </a:r>
          </a:p>
          <a:p>
            <a:r>
              <a:rPr lang="en-US" sz="3200" dirty="0"/>
              <a:t>PRODUCT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052934" y="2880068"/>
            <a:ext cx="1152128" cy="1484905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25664" y="4697652"/>
            <a:ext cx="2483242" cy="584775"/>
          </a:xfrm>
          <a:prstGeom prst="rect">
            <a:avLst/>
          </a:prstGeom>
          <a:noFill/>
          <a:ln w="25400" cap="sq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USERS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97055" y="4760681"/>
            <a:ext cx="121873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DATA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323518" y="5188074"/>
            <a:ext cx="3311971" cy="408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59653" y="2880068"/>
            <a:ext cx="1463865" cy="1350999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1238851" y="4329757"/>
            <a:ext cx="2842909" cy="1446625"/>
          </a:xfrm>
          <a:prstGeom prst="cloud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/>
          <p:cNvSpPr/>
          <p:nvPr/>
        </p:nvSpPr>
        <p:spPr>
          <a:xfrm>
            <a:off x="4421260" y="1749150"/>
            <a:ext cx="3631673" cy="1713316"/>
          </a:xfrm>
          <a:prstGeom prst="cloud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/>
          <p:cNvSpPr/>
          <p:nvPr/>
        </p:nvSpPr>
        <p:spPr>
          <a:xfrm>
            <a:off x="8325664" y="4329758"/>
            <a:ext cx="2842909" cy="1446625"/>
          </a:xfrm>
          <a:prstGeom prst="cloud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628998" y="3020138"/>
            <a:ext cx="166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attracts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20494" y="4439825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generates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58270" y="2970792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improves</a:t>
            </a:r>
          </a:p>
        </p:txBody>
      </p:sp>
    </p:spTree>
    <p:extLst>
      <p:ext uri="{BB962C8B-B14F-4D97-AF65-F5344CB8AC3E}">
        <p14:creationId xmlns:p14="http://schemas.microsoft.com/office/powerpoint/2010/main" val="195993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How to Implement Predictors?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221704"/>
            <a:ext cx="11090275" cy="33840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3200" dirty="0"/>
              <a:t>predictor is a map h(x) 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maps feature x to a predicted label y’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computing a prediction amounts to evaluation the map 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sounds trivial but can be challenging 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how can we efficiently represent a map h(x) 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Linear Predictors (Linear Regression)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64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45059" y="5013176"/>
            <a:ext cx="65527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33091" y="2276872"/>
            <a:ext cx="0" cy="30243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345059" y="2492896"/>
            <a:ext cx="3024336" cy="2808312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96987" y="2636912"/>
            <a:ext cx="6048672" cy="2808312"/>
          </a:xfrm>
          <a:prstGeom prst="line">
            <a:avLst/>
          </a:prstGeom>
          <a:ln w="539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39782" y="5219908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feature 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8448" y="1701390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label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72287" y="1783540"/>
            <a:ext cx="4365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predictor h(x) = w * x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57227" y="2510144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w=2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17467" y="3364367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w=1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97787" y="3210479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tunable weight w </a:t>
            </a:r>
          </a:p>
        </p:txBody>
      </p:sp>
    </p:spTree>
    <p:extLst>
      <p:ext uri="{BB962C8B-B14F-4D97-AF65-F5344CB8AC3E}">
        <p14:creationId xmlns:p14="http://schemas.microsoft.com/office/powerpoint/2010/main" val="84131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Linear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41685"/>
            <a:ext cx="11090275" cy="397960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en-GB" sz="12800" dirty="0"/>
              <a:t>widely used</a:t>
            </a:r>
          </a:p>
          <a:p>
            <a:pPr>
              <a:lnSpc>
                <a:spcPct val="150000"/>
              </a:lnSpc>
            </a:pPr>
            <a:r>
              <a:rPr lang="en-GB" sz="12800" dirty="0"/>
              <a:t>lot of engineering effort to make ML methods efficient </a:t>
            </a:r>
          </a:p>
          <a:p>
            <a:pPr>
              <a:lnSpc>
                <a:spcPct val="150000"/>
              </a:lnSpc>
            </a:pPr>
            <a:r>
              <a:rPr lang="en-GB" sz="12800" dirty="0"/>
              <a:t>hardware (GPUs) is tailored to linear methods </a:t>
            </a:r>
          </a:p>
          <a:p>
            <a:pPr>
              <a:lnSpc>
                <a:spcPct val="150000"/>
              </a:lnSpc>
            </a:pPr>
            <a:r>
              <a:rPr lang="en-GB" sz="12800" dirty="0"/>
              <a:t>linear ML methods are a mature technology </a:t>
            </a:r>
          </a:p>
          <a:p>
            <a:pPr>
              <a:lnSpc>
                <a:spcPct val="150000"/>
              </a:lnSpc>
            </a:pPr>
            <a:r>
              <a:rPr lang="en-GB" sz="12800" dirty="0"/>
              <a:t>can be used directly only with numeric features (vectors)</a:t>
            </a:r>
          </a:p>
          <a:p>
            <a:pPr>
              <a:lnSpc>
                <a:spcPct val="150000"/>
              </a:lnSpc>
            </a:pPr>
            <a:r>
              <a:rPr lang="en-GB" sz="12800" dirty="0"/>
              <a:t>how to apply it to text ?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9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Decision Trees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81193" y="1437556"/>
            <a:ext cx="241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 x &gt; w1 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64455" y="2018327"/>
            <a:ext cx="1403080" cy="102291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21640" y="1990816"/>
            <a:ext cx="1392011" cy="10277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69846" y="3029650"/>
            <a:ext cx="148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&gt; w2  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7586" y="1865143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29394" y="1939094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33352" y="3075052"/>
            <a:ext cx="151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&gt; w3  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327801" y="3511417"/>
            <a:ext cx="829312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88890" y="3511417"/>
            <a:ext cx="808556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60701" y="3511417"/>
            <a:ext cx="772989" cy="129744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356651" y="3511417"/>
            <a:ext cx="757160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99386" y="381374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6548" y="371428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9758" y="371428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09355" y="381374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67643" y="4912870"/>
            <a:ext cx="259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 y’=10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88757" y="5014398"/>
            <a:ext cx="857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y’=4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59334" y="5029482"/>
            <a:ext cx="125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y’=-2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1872849" y="5029483"/>
            <a:ext cx="101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y’=-5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77502" y="1583740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tunable weights w1,w2,w4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355575" y="1899221"/>
            <a:ext cx="456654" cy="314798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41407" y="3003264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predictor map h(x)</a:t>
            </a:r>
          </a:p>
        </p:txBody>
      </p:sp>
    </p:spTree>
    <p:extLst>
      <p:ext uri="{BB962C8B-B14F-4D97-AF65-F5344CB8AC3E}">
        <p14:creationId xmlns:p14="http://schemas.microsoft.com/office/powerpoint/2010/main" val="21100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Decision Trees for Text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69196" y="1437556"/>
            <a:ext cx="457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x contain word w1?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64455" y="2018327"/>
            <a:ext cx="1403080" cy="102291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21640" y="1990816"/>
            <a:ext cx="1392011" cy="102775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88665" y="2992653"/>
            <a:ext cx="2808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 contains w2  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7586" y="1865143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29394" y="1939094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33352" y="3075052"/>
            <a:ext cx="2262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x contains w3?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327801" y="3511417"/>
            <a:ext cx="829312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88890" y="3511417"/>
            <a:ext cx="808556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260701" y="3511417"/>
            <a:ext cx="772989" cy="1297449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356651" y="3511417"/>
            <a:ext cx="757160" cy="134497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99386" y="381374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6548" y="371428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59758" y="371428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09355" y="381374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67643" y="4912870"/>
            <a:ext cx="3855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prediction y’=”</a:t>
            </a:r>
            <a:r>
              <a:rPr lang="en-US" sz="2400"/>
              <a:t>fake news!”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88756" y="5014398"/>
            <a:ext cx="1620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y’=“news”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3959334" y="5029482"/>
            <a:ext cx="176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y’=“news”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75267" y="5118695"/>
            <a:ext cx="2534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y’=“fake news!”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058989" y="2326808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tunable weights w1,w2,w4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355575" y="1899221"/>
            <a:ext cx="456654" cy="3147982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-241407" y="3003264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predictor map h(x)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28000" y="1778000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x is a tweet </a:t>
            </a:r>
          </a:p>
        </p:txBody>
      </p:sp>
    </p:spTree>
    <p:extLst>
      <p:ext uri="{BB962C8B-B14F-4D97-AF65-F5344CB8AC3E}">
        <p14:creationId xmlns:p14="http://schemas.microsoft.com/office/powerpoint/2010/main" val="98268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Decision Trees </a:t>
            </a: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552450" y="2041685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3200" dirty="0"/>
              <a:t>predictions arise from sequence of elementary tests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tests (e.g. x&gt;5?) provide explanation for prediction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predict “</a:t>
            </a:r>
            <a:r>
              <a:rPr lang="en-GB" sz="3200" dirty="0" err="1"/>
              <a:t>tmp</a:t>
            </a:r>
            <a:r>
              <a:rPr lang="en-GB" sz="3200" dirty="0"/>
              <a:t>=10” because of x&gt;5 and x&lt;20 </a:t>
            </a:r>
            <a:r>
              <a:rPr lang="mr-IN" sz="3200" dirty="0"/>
              <a:t>…</a:t>
            </a:r>
            <a:r>
              <a:rPr lang="de-AT" sz="3200" dirty="0"/>
              <a:t>.</a:t>
            </a:r>
          </a:p>
          <a:p>
            <a:pPr>
              <a:lnSpc>
                <a:spcPct val="150000"/>
              </a:lnSpc>
            </a:pPr>
            <a:r>
              <a:rPr lang="en-GB" sz="3200" dirty="0"/>
              <a:t>predict “benefit granted“ due to Fact 1 and Law 1 … </a:t>
            </a:r>
          </a:p>
          <a:p>
            <a:pPr>
              <a:lnSpc>
                <a:spcPct val="150000"/>
              </a:lnSpc>
            </a:pPr>
            <a:endParaRPr lang="en-GB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9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Decision Tree vs. Linear Predictor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69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939" y="1603256"/>
            <a:ext cx="10657184" cy="426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(Artificial) Intelligence Involves (Machine)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from Wikipedia: </a:t>
            </a:r>
          </a:p>
          <a:p>
            <a:pPr marL="0" indent="0">
              <a:buNone/>
            </a:pPr>
            <a:r>
              <a:rPr lang="en-US" sz="3200" dirty="0"/>
              <a:t>“Among the traits that researchers hope machines will exhibit are </a:t>
            </a:r>
          </a:p>
          <a:p>
            <a:pPr marL="0" indent="0">
              <a:buNone/>
            </a:pPr>
            <a:r>
              <a:rPr lang="en-US" sz="3200" dirty="0">
                <a:hlinkClick r:id="rId2" tooltip="Artificial intelligence"/>
              </a:rPr>
              <a:t>reasoning</a:t>
            </a:r>
            <a:r>
              <a:rPr lang="en-US" sz="3200" dirty="0"/>
              <a:t>, </a:t>
            </a:r>
            <a:r>
              <a:rPr lang="en-US" sz="3200" dirty="0">
                <a:hlinkClick r:id="rId3" tooltip="Artificial intelligence"/>
              </a:rPr>
              <a:t>knowledge</a:t>
            </a:r>
            <a:r>
              <a:rPr lang="en-US" sz="3200" dirty="0"/>
              <a:t>, </a:t>
            </a:r>
            <a:r>
              <a:rPr lang="en-US" sz="3200" dirty="0">
                <a:hlinkClick r:id="rId4" tooltip="Artificial intelligence"/>
              </a:rPr>
              <a:t>planning</a:t>
            </a:r>
            <a:r>
              <a:rPr lang="en-US" sz="3200" dirty="0"/>
              <a:t>, </a:t>
            </a:r>
            <a:r>
              <a:rPr lang="en-US" sz="3200" dirty="0">
                <a:hlinkClick r:id="rId5" tooltip="Artificial intelligence"/>
              </a:rPr>
              <a:t>learning</a:t>
            </a:r>
            <a:r>
              <a:rPr lang="en-US" sz="3200" dirty="0"/>
              <a:t>, </a:t>
            </a:r>
          </a:p>
          <a:p>
            <a:pPr marL="0" indent="0">
              <a:buNone/>
            </a:pPr>
            <a:r>
              <a:rPr lang="en-US" sz="3200" dirty="0">
                <a:hlinkClick r:id="rId6" tooltip="Artificial intelligence"/>
              </a:rPr>
              <a:t>communication</a:t>
            </a:r>
            <a:r>
              <a:rPr lang="en-US" sz="3200" dirty="0"/>
              <a:t>, </a:t>
            </a:r>
            <a:r>
              <a:rPr lang="en-US" sz="3200" dirty="0">
                <a:hlinkClick r:id="rId7" tooltip="Artificial intelligence"/>
              </a:rPr>
              <a:t>perception</a:t>
            </a:r>
            <a:r>
              <a:rPr lang="en-US" sz="3200" dirty="0"/>
              <a:t>,</a:t>
            </a:r>
            <a:r>
              <a:rPr lang="mr-IN" sz="3200" dirty="0"/>
              <a:t>…</a:t>
            </a:r>
            <a:r>
              <a:rPr lang="de-AT" sz="3200" dirty="0"/>
              <a:t>.“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0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Polynomial Predictor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2852" y="1446110"/>
            <a:ext cx="5688831" cy="42151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30511" y="5661248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feature x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295822" y="2936688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label 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881563" y="2276872"/>
            <a:ext cx="1080120" cy="9522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17247" y="3296132"/>
            <a:ext cx="6203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y’ = h(x)</a:t>
            </a:r>
          </a:p>
          <a:p>
            <a:r>
              <a:rPr lang="en-US" sz="3200" dirty="0"/>
              <a:t>    = w1 + w2*x + w3*x^2+w4*x^3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97781" y="4494323"/>
            <a:ext cx="5697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tunable weights w1,w2,w3,w4 </a:t>
            </a:r>
          </a:p>
        </p:txBody>
      </p:sp>
    </p:spTree>
    <p:extLst>
      <p:ext uri="{BB962C8B-B14F-4D97-AF65-F5344CB8AC3E}">
        <p14:creationId xmlns:p14="http://schemas.microsoft.com/office/powerpoint/2010/main" val="33788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Artificial Neural Networks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529" y="3389914"/>
            <a:ext cx="16802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feature x</a:t>
            </a:r>
          </a:p>
        </p:txBody>
      </p:sp>
      <p:sp>
        <p:nvSpPr>
          <p:cNvPr id="8" name="Oval 7"/>
          <p:cNvSpPr/>
          <p:nvPr/>
        </p:nvSpPr>
        <p:spPr>
          <a:xfrm>
            <a:off x="3361283" y="3274448"/>
            <a:ext cx="864096" cy="80705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361283" y="4787637"/>
            <a:ext cx="864096" cy="85887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3361283" y="1759718"/>
            <a:ext cx="864096" cy="82356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>
            <a:endCxn id="10" idx="2"/>
          </p:cNvCxnSpPr>
          <p:nvPr/>
        </p:nvCxnSpPr>
        <p:spPr>
          <a:xfrm flipV="1">
            <a:off x="1861165" y="2171501"/>
            <a:ext cx="1500118" cy="1192867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 flipV="1">
            <a:off x="1861165" y="3677976"/>
            <a:ext cx="1500118" cy="2225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2"/>
          </p:cNvCxnSpPr>
          <p:nvPr/>
        </p:nvCxnSpPr>
        <p:spPr>
          <a:xfrm>
            <a:off x="1861165" y="4096471"/>
            <a:ext cx="1500118" cy="1120602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725497" y="3274448"/>
            <a:ext cx="864096" cy="80705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725497" y="4787637"/>
            <a:ext cx="864096" cy="858871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725497" y="1759718"/>
            <a:ext cx="864096" cy="82356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8147875" y="3271724"/>
            <a:ext cx="864096" cy="807055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/>
          <p:cNvCxnSpPr>
            <a:endCxn id="26" idx="2"/>
          </p:cNvCxnSpPr>
          <p:nvPr/>
        </p:nvCxnSpPr>
        <p:spPr>
          <a:xfrm flipV="1">
            <a:off x="4225379" y="2171501"/>
            <a:ext cx="1500118" cy="476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4" idx="2"/>
          </p:cNvCxnSpPr>
          <p:nvPr/>
        </p:nvCxnSpPr>
        <p:spPr>
          <a:xfrm>
            <a:off x="4225379" y="3675252"/>
            <a:ext cx="1500118" cy="272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34741" y="2369943"/>
            <a:ext cx="1490756" cy="119561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7"/>
            <a:endCxn id="24" idx="3"/>
          </p:cNvCxnSpPr>
          <p:nvPr/>
        </p:nvCxnSpPr>
        <p:spPr>
          <a:xfrm flipV="1">
            <a:off x="4098835" y="3963313"/>
            <a:ext cx="1753206" cy="95010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4" idx="1"/>
          </p:cNvCxnSpPr>
          <p:nvPr/>
        </p:nvCxnSpPr>
        <p:spPr>
          <a:xfrm>
            <a:off x="4216017" y="2309614"/>
            <a:ext cx="1636024" cy="108302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156102" y="3878715"/>
            <a:ext cx="1636024" cy="108302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" idx="6"/>
          </p:cNvCxnSpPr>
          <p:nvPr/>
        </p:nvCxnSpPr>
        <p:spPr>
          <a:xfrm>
            <a:off x="4225379" y="5217073"/>
            <a:ext cx="1498794" cy="1361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7" idx="1"/>
          </p:cNvCxnSpPr>
          <p:nvPr/>
        </p:nvCxnSpPr>
        <p:spPr>
          <a:xfrm>
            <a:off x="6589593" y="2170491"/>
            <a:ext cx="1684826" cy="121942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618675" y="3635598"/>
            <a:ext cx="1500118" cy="476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27" idx="3"/>
          </p:cNvCxnSpPr>
          <p:nvPr/>
        </p:nvCxnSpPr>
        <p:spPr>
          <a:xfrm flipV="1">
            <a:off x="6618675" y="3960589"/>
            <a:ext cx="1655744" cy="1256483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9011971" y="3635598"/>
            <a:ext cx="665104" cy="7174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740666" y="3271724"/>
            <a:ext cx="26735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y’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979730" y="2142292"/>
            <a:ext cx="6751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/>
              <a:t>w1</a:t>
            </a:r>
            <a:endParaRPr lang="en-GB" sz="3000" dirty="0"/>
          </a:p>
        </p:txBody>
      </p:sp>
      <p:sp>
        <p:nvSpPr>
          <p:cNvPr id="54" name="TextBox 53"/>
          <p:cNvSpPr txBox="1"/>
          <p:nvPr/>
        </p:nvSpPr>
        <p:spPr>
          <a:xfrm>
            <a:off x="2410102" y="3112915"/>
            <a:ext cx="6751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354866" y="5110821"/>
            <a:ext cx="5059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tunable weights w1, w2, </a:t>
            </a:r>
            <a:r>
              <a:rPr lang="mr-IN" sz="3200" dirty="0"/>
              <a:t>…</a:t>
            </a:r>
            <a:endParaRPr lang="en-US" sz="3200" dirty="0"/>
          </a:p>
        </p:txBody>
      </p:sp>
      <p:sp>
        <p:nvSpPr>
          <p:cNvPr id="56" name="TextBox 55"/>
          <p:cNvSpPr txBox="1"/>
          <p:nvPr/>
        </p:nvSpPr>
        <p:spPr>
          <a:xfrm>
            <a:off x="7467336" y="1731298"/>
            <a:ext cx="1753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y’ = h(x)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58411" y="2743672"/>
            <a:ext cx="2962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predicted label </a:t>
            </a:r>
          </a:p>
        </p:txBody>
      </p:sp>
    </p:spTree>
    <p:extLst>
      <p:ext uri="{BB962C8B-B14F-4D97-AF65-F5344CB8AC3E}">
        <p14:creationId xmlns:p14="http://schemas.microsoft.com/office/powerpoint/2010/main" val="11385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The Loss Function</a:t>
            </a:r>
          </a:p>
        </p:txBody>
      </p:sp>
    </p:spTree>
    <p:extLst>
      <p:ext uri="{BB962C8B-B14F-4D97-AF65-F5344CB8AC3E}">
        <p14:creationId xmlns:p14="http://schemas.microsoft.com/office/powerpoint/2010/main" val="55534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How Good is a Predictor?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48" y="1653944"/>
            <a:ext cx="11090275" cy="3384029"/>
          </a:xfrm>
        </p:spPr>
        <p:txBody>
          <a:bodyPr/>
          <a:lstStyle/>
          <a:p>
            <a:r>
              <a:rPr lang="en-US" sz="3200" dirty="0"/>
              <a:t>define loss L(</a:t>
            </a:r>
            <a:r>
              <a:rPr lang="en-US" sz="3200" dirty="0" err="1"/>
              <a:t>y,h</a:t>
            </a:r>
            <a:r>
              <a:rPr lang="en-US" sz="3200" dirty="0"/>
              <a:t>(x)) of predicting true label y by y’=h(x)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143"/>
          <a:stretch/>
        </p:blipFill>
        <p:spPr>
          <a:xfrm>
            <a:off x="1368512" y="2326609"/>
            <a:ext cx="5976664" cy="405471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7105699" y="2564904"/>
            <a:ext cx="1044116" cy="50405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49815" y="2884294"/>
            <a:ext cx="334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y’ = h(x) = w *x </a:t>
            </a:r>
          </a:p>
        </p:txBody>
      </p:sp>
    </p:spTree>
    <p:extLst>
      <p:ext uri="{BB962C8B-B14F-4D97-AF65-F5344CB8AC3E}">
        <p14:creationId xmlns:p14="http://schemas.microsoft.com/office/powerpoint/2010/main" val="5169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Average Loss (Empirical Risk)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74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78201" y="4869160"/>
            <a:ext cx="7467658" cy="3901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62195" y="2027852"/>
            <a:ext cx="0" cy="30963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ross 8"/>
          <p:cNvSpPr/>
          <p:nvPr/>
        </p:nvSpPr>
        <p:spPr>
          <a:xfrm rot="2631209">
            <a:off x="1766252" y="3373631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58139" y="2335047"/>
            <a:ext cx="4680520" cy="2892370"/>
          </a:xfrm>
          <a:prstGeom prst="line">
            <a:avLst/>
          </a:prstGeom>
          <a:ln w="4762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ross 10"/>
          <p:cNvSpPr/>
          <p:nvPr/>
        </p:nvSpPr>
        <p:spPr>
          <a:xfrm rot="2549281">
            <a:off x="3350427" y="4074294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ross 11"/>
          <p:cNvSpPr/>
          <p:nvPr/>
        </p:nvSpPr>
        <p:spPr>
          <a:xfrm rot="2688391">
            <a:off x="4250082" y="3360000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982275" y="3576024"/>
            <a:ext cx="0" cy="930318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652301" y="2106803"/>
            <a:ext cx="0" cy="713137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65740" y="3468012"/>
            <a:ext cx="712" cy="821149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62577" y="2913952"/>
            <a:ext cx="0" cy="662072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47311" y="4997568"/>
            <a:ext cx="2562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/>
              <a:t>feature x </a:t>
            </a:r>
            <a:endParaRPr lang="en-GB" sz="32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73713" y="3115994"/>
            <a:ext cx="2042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label y</a:t>
            </a:r>
          </a:p>
        </p:txBody>
      </p:sp>
      <p:sp>
        <p:nvSpPr>
          <p:cNvPr id="26" name="Cross 25"/>
          <p:cNvSpPr/>
          <p:nvPr/>
        </p:nvSpPr>
        <p:spPr>
          <a:xfrm rot="2688391">
            <a:off x="4436275" y="1831357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5405831" y="2014263"/>
            <a:ext cx="2769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y’ = h(x) = w*x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452655" y="2819940"/>
                <a:ext cx="1188548" cy="3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AT" sz="2400" b="0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AT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655" y="2819940"/>
                <a:ext cx="1188548" cy="394339"/>
              </a:xfrm>
              <a:prstGeom prst="rect">
                <a:avLst/>
              </a:prstGeom>
              <a:blipFill rotWithShape="0">
                <a:blip r:embed="rId2"/>
                <a:stretch>
                  <a:fillRect r="-1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473676" y="2790850"/>
                <a:ext cx="3018377" cy="1382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AT" sz="3200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de-AT" sz="3200" b="0" i="1" smtClean="0">
                              <a:latin typeface="Cambria Math" charset="0"/>
                            </a:rPr>
                            <m:t>4</m:t>
                          </m:r>
                        </m:sup>
                        <m:e>
                          <m:r>
                            <a:rPr lang="de-AT" sz="32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h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  <m:r>
                        <a:rPr lang="de-AT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676" y="2790850"/>
                <a:ext cx="3018377" cy="1382366"/>
              </a:xfrm>
              <a:prstGeom prst="rect">
                <a:avLst/>
              </a:prstGeom>
              <a:blipFill rotWithShape="0">
                <a:blip r:embed="rId3"/>
                <a:stretch>
                  <a:fillRect l="-202" r="-1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46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Squared Error Loss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93331" y="1955505"/>
            <a:ext cx="388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L(</a:t>
            </a:r>
            <a:r>
              <a:rPr lang="en-US" sz="3200" dirty="0" err="1"/>
              <a:t>y,h</a:t>
            </a:r>
            <a:r>
              <a:rPr lang="en-US" sz="3200" dirty="0"/>
              <a:t>(x)) = (y-h(x))^2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382"/>
          <a:stretch/>
        </p:blipFill>
        <p:spPr>
          <a:xfrm>
            <a:off x="2785219" y="2614552"/>
            <a:ext cx="5053078" cy="348100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395649" y="2540280"/>
            <a:ext cx="0" cy="254490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Training Data = Bunch of Labeled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3200" dirty="0"/>
                  <a:t>evaluating loss L(</a:t>
                </a:r>
                <a:r>
                  <a:rPr lang="en-GB" sz="3200" dirty="0" err="1"/>
                  <a:t>y,h</a:t>
                </a:r>
                <a:r>
                  <a:rPr lang="en-GB" sz="3200" dirty="0"/>
                  <a:t>(x)) requires label y of data point ! 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3200" dirty="0"/>
                  <a:t>need labeled data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AT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AT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de-AT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AT" sz="3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de-AT" sz="3200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de-AT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sz="32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de-AT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AT" sz="32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de-AT" sz="3200" b="0" i="1" smtClean="0">
                        <a:latin typeface="Cambria Math" charset="0"/>
                      </a:rPr>
                      <m:t>,⋯</m:t>
                    </m:r>
                  </m:oMath>
                </a14:m>
                <a:r>
                  <a:rPr lang="en-GB" sz="3200" dirty="0"/>
                  <a:t> (“training data”)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3200" dirty="0"/>
                  <a:t>assess predictor h(x) by average loss (or empirical risk) 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69395" y="5030576"/>
                <a:ext cx="3888432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AT" sz="32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de-AT" sz="32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de-AT" sz="32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32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de-AT" sz="3200" b="0" i="1" smtClean="0"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de-A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AT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32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AT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AT" sz="32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AT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395" y="5030576"/>
                <a:ext cx="3888432" cy="13443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6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Choosing Loss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61195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loss function is design choice (specified by you!)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for numeric labels, squared error loss is widely used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sq. error has nice statistical and computational properties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for discrete labels, squared error loss is not well suited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3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Squared Error Loss Bad for Binary Labels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78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78201" y="4869160"/>
            <a:ext cx="7467658" cy="3901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62195" y="2027852"/>
            <a:ext cx="0" cy="30963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ross 8"/>
          <p:cNvSpPr/>
          <p:nvPr/>
        </p:nvSpPr>
        <p:spPr>
          <a:xfrm rot="2631209">
            <a:off x="2119737" y="4672874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ross 10"/>
          <p:cNvSpPr/>
          <p:nvPr/>
        </p:nvSpPr>
        <p:spPr>
          <a:xfrm rot="2549281">
            <a:off x="3031287" y="4672642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ross 11"/>
          <p:cNvSpPr/>
          <p:nvPr/>
        </p:nvSpPr>
        <p:spPr>
          <a:xfrm rot="2688391">
            <a:off x="5073833" y="3057589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247311" y="4997568"/>
            <a:ext cx="2042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min temp x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6898" y="2992908"/>
            <a:ext cx="84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y=1</a:t>
            </a:r>
            <a:endParaRPr lang="en-GB" sz="2800" dirty="0"/>
          </a:p>
        </p:txBody>
      </p:sp>
      <p:sp>
        <p:nvSpPr>
          <p:cNvPr id="26" name="Cross 25"/>
          <p:cNvSpPr/>
          <p:nvPr/>
        </p:nvSpPr>
        <p:spPr>
          <a:xfrm rot="2688391">
            <a:off x="6187065" y="3054497"/>
            <a:ext cx="432048" cy="432048"/>
          </a:xfrm>
          <a:prstGeom prst="plus">
            <a:avLst>
              <a:gd name="adj" fmla="val 4103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452656" y="5215527"/>
                <a:ext cx="1188548" cy="39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AT" sz="2400" b="0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de-AT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656" y="5215527"/>
                <a:ext cx="1188548" cy="394339"/>
              </a:xfrm>
              <a:prstGeom prst="rect">
                <a:avLst/>
              </a:prstGeom>
              <a:blipFill rotWithShape="0">
                <a:blip r:embed="rId2"/>
                <a:stretch>
                  <a:fillRect r="-14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V="1">
            <a:off x="215858" y="3030285"/>
            <a:ext cx="8978073" cy="1694859"/>
          </a:xfrm>
          <a:prstGeom prst="line">
            <a:avLst/>
          </a:prstGeom>
          <a:ln w="666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17518" y="2669743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h(x)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75672" y="3284984"/>
            <a:ext cx="5814003" cy="0"/>
          </a:xfrm>
          <a:prstGeom prst="line">
            <a:avLst/>
          </a:prstGeom>
          <a:ln w="381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5941" y="4692307"/>
            <a:ext cx="844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y=0</a:t>
            </a:r>
          </a:p>
        </p:txBody>
      </p:sp>
    </p:spTree>
    <p:extLst>
      <p:ext uri="{BB962C8B-B14F-4D97-AF65-F5344CB8AC3E}">
        <p14:creationId xmlns:p14="http://schemas.microsoft.com/office/powerpoint/2010/main" val="68032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Loss Function for Binary Labels y=-1 or y=1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26" y="1642008"/>
            <a:ext cx="8928991" cy="467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AI Principle (Engineer Perspective)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3217853"/>
            <a:ext cx="11090275" cy="3384029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automatically choose (compute) optimal decisions to maximize a long-term reward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Loss Function for Binary Labels (y=-1 or y=1)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6987" y="1745429"/>
            <a:ext cx="56886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/>
              <a:t>consider AI for harvester 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/>
              <a:t>camera snapshot is labeled </a:t>
            </a:r>
            <a:r>
              <a:rPr lang="en-US" sz="2400" b="1" dirty="0"/>
              <a:t>y=1 (-1) if person present  (absent)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/>
              <a:t>loss L(y=1,y’=-1) should be very large since </a:t>
            </a:r>
            <a:r>
              <a:rPr lang="en-US" sz="2400" b="1" dirty="0"/>
              <a:t>y=1, y’=-1 means there is person but AI misses her</a:t>
            </a:r>
          </a:p>
          <a:p>
            <a:pPr marL="285750" indent="-285750">
              <a:spcBef>
                <a:spcPts val="2400"/>
              </a:spcBef>
              <a:buFont typeface="Arial" charset="0"/>
              <a:buChar char="•"/>
            </a:pPr>
            <a:r>
              <a:rPr lang="en-US" sz="2400" dirty="0"/>
              <a:t>loss L(y=-1,y’=1) can be small </a:t>
            </a:r>
            <a:r>
              <a:rPr lang="en-US" sz="2400" b="1" dirty="0"/>
              <a:t>(AI sees person which is not there)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5619" y="1676728"/>
            <a:ext cx="5011935" cy="3758951"/>
          </a:xfrm>
          <a:prstGeom prst="rect">
            <a:avLst/>
          </a:prstGeom>
        </p:spPr>
      </p:pic>
      <p:sp>
        <p:nvSpPr>
          <p:cNvPr id="3" name="Lightning Bolt 2"/>
          <p:cNvSpPr/>
          <p:nvPr/>
        </p:nvSpPr>
        <p:spPr>
          <a:xfrm>
            <a:off x="5593531" y="4077072"/>
            <a:ext cx="576064" cy="504056"/>
          </a:xfrm>
          <a:prstGeom prst="lightningBol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6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Loss Function Selection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027" y="1791444"/>
            <a:ext cx="8568952" cy="403324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Putting Together the Pieces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49157"/>
            <a:ext cx="11090275" cy="33840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collect/measure/compute labeled data points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choose predictor (linear, tree, artificial neural net, …)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choose loss function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tune weights of predictor to minimize the average loss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Learning/Training/Optimization/Model Fitting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83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272852" y="5656893"/>
            <a:ext cx="892919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489075" y="2204864"/>
            <a:ext cx="0" cy="36767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70220" y="5656893"/>
            <a:ext cx="6831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tunable weights </a:t>
            </a:r>
            <a:r>
              <a:rPr lang="en-US" sz="3200"/>
              <a:t>w of predictor </a:t>
            </a:r>
            <a:r>
              <a:rPr lang="en-US" sz="3200" dirty="0"/>
              <a:t>h(x) </a:t>
            </a: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621733" y="3521107"/>
            <a:ext cx="3000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average loss on training data</a:t>
            </a:r>
          </a:p>
        </p:txBody>
      </p:sp>
      <p:sp>
        <p:nvSpPr>
          <p:cNvPr id="22" name="Freeform 21"/>
          <p:cNvSpPr/>
          <p:nvPr/>
        </p:nvSpPr>
        <p:spPr>
          <a:xfrm>
            <a:off x="3370220" y="1931367"/>
            <a:ext cx="5388428" cy="2865785"/>
          </a:xfrm>
          <a:custGeom>
            <a:avLst/>
            <a:gdLst>
              <a:gd name="connsiteX0" fmla="*/ 0 w 5388428"/>
              <a:gd name="connsiteY0" fmla="*/ 342900 h 3202027"/>
              <a:gd name="connsiteX1" fmla="*/ 2351314 w 5388428"/>
              <a:gd name="connsiteY1" fmla="*/ 3200400 h 3202027"/>
              <a:gd name="connsiteX2" fmla="*/ 5388428 w 5388428"/>
              <a:gd name="connsiteY2" fmla="*/ 0 h 320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88428" h="3202027">
                <a:moveTo>
                  <a:pt x="0" y="342900"/>
                </a:moveTo>
                <a:cubicBezTo>
                  <a:pt x="726621" y="1800225"/>
                  <a:pt x="1453243" y="3257550"/>
                  <a:pt x="2351314" y="3200400"/>
                </a:cubicBezTo>
                <a:cubicBezTo>
                  <a:pt x="3249385" y="3143250"/>
                  <a:pt x="4318906" y="1571625"/>
                  <a:pt x="5388428" y="0"/>
                </a:cubicBez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48880" y="1346591"/>
            <a:ext cx="3212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linear regression</a:t>
            </a:r>
          </a:p>
        </p:txBody>
      </p:sp>
      <p:sp>
        <p:nvSpPr>
          <p:cNvPr id="24" name="Freeform 23"/>
          <p:cNvSpPr/>
          <p:nvPr/>
        </p:nvSpPr>
        <p:spPr>
          <a:xfrm>
            <a:off x="2710544" y="1806150"/>
            <a:ext cx="8355596" cy="3575776"/>
          </a:xfrm>
          <a:custGeom>
            <a:avLst/>
            <a:gdLst>
              <a:gd name="connsiteX0" fmla="*/ 0 w 8882743"/>
              <a:gd name="connsiteY0" fmla="*/ 767443 h 3166186"/>
              <a:gd name="connsiteX1" fmla="*/ 1355271 w 8882743"/>
              <a:gd name="connsiteY1" fmla="*/ 3151414 h 3166186"/>
              <a:gd name="connsiteX2" fmla="*/ 2710543 w 8882743"/>
              <a:gd name="connsiteY2" fmla="*/ 1828800 h 3166186"/>
              <a:gd name="connsiteX3" fmla="*/ 4686300 w 8882743"/>
              <a:gd name="connsiteY3" fmla="*/ 2971800 h 3166186"/>
              <a:gd name="connsiteX4" fmla="*/ 6106886 w 8882743"/>
              <a:gd name="connsiteY4" fmla="*/ 1453243 h 3166186"/>
              <a:gd name="connsiteX5" fmla="*/ 7282543 w 8882743"/>
              <a:gd name="connsiteY5" fmla="*/ 2155371 h 3166186"/>
              <a:gd name="connsiteX6" fmla="*/ 8882743 w 8882743"/>
              <a:gd name="connsiteY6" fmla="*/ 0 h 316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82743" h="3166186">
                <a:moveTo>
                  <a:pt x="0" y="767443"/>
                </a:moveTo>
                <a:cubicBezTo>
                  <a:pt x="451757" y="1870982"/>
                  <a:pt x="903514" y="2974521"/>
                  <a:pt x="1355271" y="3151414"/>
                </a:cubicBezTo>
                <a:cubicBezTo>
                  <a:pt x="1807028" y="3328307"/>
                  <a:pt x="2155372" y="1858736"/>
                  <a:pt x="2710543" y="1828800"/>
                </a:cubicBezTo>
                <a:cubicBezTo>
                  <a:pt x="3265714" y="1798864"/>
                  <a:pt x="4120243" y="3034393"/>
                  <a:pt x="4686300" y="2971800"/>
                </a:cubicBezTo>
                <a:cubicBezTo>
                  <a:pt x="5252357" y="2909207"/>
                  <a:pt x="5674179" y="1589314"/>
                  <a:pt x="6106886" y="1453243"/>
                </a:cubicBezTo>
                <a:cubicBezTo>
                  <a:pt x="6539593" y="1317172"/>
                  <a:pt x="6819900" y="2397578"/>
                  <a:pt x="7282543" y="2155371"/>
                </a:cubicBezTo>
                <a:cubicBezTo>
                  <a:pt x="7745186" y="1913164"/>
                  <a:pt x="8882743" y="0"/>
                  <a:pt x="8882743" y="0"/>
                </a:cubicBezTo>
              </a:path>
            </a:pathLst>
          </a:custGeom>
          <a:noFill/>
          <a:ln w="7302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977907" y="4196469"/>
            <a:ext cx="1778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deep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80965" y="1398666"/>
                <a:ext cx="432048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AT" sz="2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2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de-AT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de-AT" sz="24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de-AT" sz="2400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de-AT" sz="24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de-AT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de-AT" sz="2400" b="0" i="1" smtClean="0">
                              <a:latin typeface="Cambria Math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A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de-AT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AT" sz="2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de-AT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0965" y="1398666"/>
                <a:ext cx="4320480" cy="10082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48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2449" y="2348880"/>
            <a:ext cx="9433570" cy="1584176"/>
          </a:xfrm>
        </p:spPr>
        <p:txBody>
          <a:bodyPr/>
          <a:lstStyle/>
          <a:p>
            <a:r>
              <a:rPr lang="en-US" cap="none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15170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Model = Choice for Hypothesis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1628800"/>
            <a:ext cx="11090275" cy="33840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ML method/model = family of predictors with same structure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linear regression uses h(x) = w*x with tunable w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family of predictors constitutes the hypothesis space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9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Example: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  <a:defRPr/>
            </a:pPr>
            <a:r>
              <a:rPr lang="en-US" sz="2800" dirty="0"/>
              <a:t>consider data point having four features x1,</a:t>
            </a:r>
            <a:r>
              <a:rPr lang="mr-IN" sz="2800" dirty="0"/>
              <a:t>…</a:t>
            </a:r>
            <a:r>
              <a:rPr lang="de-AT" sz="2800" dirty="0"/>
              <a:t>,x4 </a:t>
            </a:r>
          </a:p>
          <a:p>
            <a:pPr>
              <a:spcAft>
                <a:spcPts val="0"/>
              </a:spcAft>
              <a:defRPr/>
            </a:pPr>
            <a:endParaRPr lang="de-AT" sz="2800" dirty="0"/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want to predict some numeric label y of data point </a:t>
            </a:r>
          </a:p>
          <a:p>
            <a:pPr>
              <a:spcAft>
                <a:spcPts val="0"/>
              </a:spcAft>
              <a:defRPr/>
            </a:pPr>
            <a:endParaRPr lang="en-US" sz="2800" dirty="0"/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linear regression relates features and label via                        y’ = h(x) = w1*x1+w2*x2+w3*x3+w4*x4</a:t>
            </a:r>
          </a:p>
          <a:p>
            <a:pPr>
              <a:spcAft>
                <a:spcPts val="0"/>
              </a:spcAft>
              <a:defRPr/>
            </a:pPr>
            <a:endParaRPr lang="en-US" sz="2800" dirty="0"/>
          </a:p>
          <a:p>
            <a:pPr>
              <a:spcAft>
                <a:spcPts val="0"/>
              </a:spcAft>
              <a:defRPr/>
            </a:pPr>
            <a:r>
              <a:rPr lang="en-US" sz="2800" dirty="0"/>
              <a:t>different tuning weights w1,</a:t>
            </a:r>
            <a:r>
              <a:rPr lang="mr-IN" sz="2800" dirty="0"/>
              <a:t>…</a:t>
            </a:r>
            <a:r>
              <a:rPr lang="de-AT" sz="2800" dirty="0"/>
              <a:t>,w4</a:t>
            </a:r>
            <a:r>
              <a:rPr lang="en-US" sz="2800" dirty="0"/>
              <a:t> yield different predictors !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8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Which Model Shall We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decision trees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(deep) artificial neural nets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linear predictors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polynomial predictors </a:t>
            </a:r>
          </a:p>
          <a:p>
            <a:pPr>
              <a:lnSpc>
                <a:spcPct val="150000"/>
              </a:lnSpc>
            </a:pPr>
            <a:r>
              <a:rPr lang="mr-IN" sz="3200" dirty="0"/>
              <a:t>…</a:t>
            </a:r>
            <a:r>
              <a:rPr lang="de-AT" sz="3200" dirty="0"/>
              <a:t>.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0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Nested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54" y="1702969"/>
            <a:ext cx="11090275" cy="933944"/>
          </a:xfrm>
        </p:spPr>
        <p:txBody>
          <a:bodyPr/>
          <a:lstStyle/>
          <a:p>
            <a:r>
              <a:rPr lang="en-GB" sz="3200" dirty="0" err="1"/>
              <a:t>H_d</a:t>
            </a:r>
            <a:r>
              <a:rPr lang="en-GB" sz="3200" dirty="0"/>
              <a:t> = set of linear predictors which use first d features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88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21123" y="2814607"/>
            <a:ext cx="7056784" cy="3206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97245" y="3174993"/>
            <a:ext cx="5182656" cy="22343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97717" y="3759095"/>
            <a:ext cx="2636790" cy="10690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02177" y="41822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45770" y="4287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6440" y="4233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H_3</a:t>
            </a:r>
          </a:p>
        </p:txBody>
      </p:sp>
    </p:spTree>
    <p:extLst>
      <p:ext uri="{BB962C8B-B14F-4D97-AF65-F5344CB8AC3E}">
        <p14:creationId xmlns:p14="http://schemas.microsoft.com/office/powerpoint/2010/main" val="209771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Nested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925" y="1625695"/>
            <a:ext cx="11090275" cy="933944"/>
          </a:xfrm>
        </p:spPr>
        <p:txBody>
          <a:bodyPr/>
          <a:lstStyle/>
          <a:p>
            <a:r>
              <a:rPr lang="en-GB" sz="3200" dirty="0"/>
              <a:t>define model </a:t>
            </a:r>
            <a:r>
              <a:rPr lang="en-GB" sz="3200" dirty="0" err="1"/>
              <a:t>H_d</a:t>
            </a:r>
            <a:r>
              <a:rPr lang="en-GB" sz="3200" dirty="0"/>
              <a:t> by set of polynomials with max. degree d </a:t>
            </a:r>
          </a:p>
          <a:p>
            <a:r>
              <a:rPr lang="en-GB" sz="3200" dirty="0" err="1"/>
              <a:t>H_d</a:t>
            </a:r>
            <a:r>
              <a:rPr lang="en-GB" sz="3200" dirty="0"/>
              <a:t> included in </a:t>
            </a:r>
            <a:r>
              <a:rPr lang="en-GB" sz="3200" dirty="0" err="1"/>
              <a:t>H_e</a:t>
            </a:r>
            <a:r>
              <a:rPr lang="en-GB" sz="3200" dirty="0"/>
              <a:t> if d&gt;=e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89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21123" y="2868512"/>
            <a:ext cx="7056784" cy="3206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97245" y="3174993"/>
            <a:ext cx="5182656" cy="22343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97717" y="3759095"/>
            <a:ext cx="2636790" cy="10690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02177" y="41822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45770" y="4287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6440" y="4233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H_3</a:t>
            </a:r>
          </a:p>
        </p:txBody>
      </p:sp>
    </p:spTree>
    <p:extLst>
      <p:ext uri="{BB962C8B-B14F-4D97-AF65-F5344CB8AC3E}">
        <p14:creationId xmlns:p14="http://schemas.microsoft.com/office/powerpoint/2010/main" val="162297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Machine Learning for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optimal decisions/planning require insights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ML extracts high-level insights from raw data  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ML is low-level AI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Nested Models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354" y="1702969"/>
            <a:ext cx="11090275" cy="933944"/>
          </a:xfrm>
        </p:spPr>
        <p:txBody>
          <a:bodyPr/>
          <a:lstStyle/>
          <a:p>
            <a:r>
              <a:rPr lang="en-GB" sz="3200" dirty="0"/>
              <a:t>model </a:t>
            </a:r>
            <a:r>
              <a:rPr lang="en-GB" sz="3200" dirty="0" err="1"/>
              <a:t>H_d</a:t>
            </a:r>
            <a:r>
              <a:rPr lang="en-GB" sz="3200" dirty="0"/>
              <a:t> given by ANN with d hidden units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90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21123" y="2814607"/>
            <a:ext cx="7056784" cy="320668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97245" y="3174993"/>
            <a:ext cx="5182656" cy="22343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197717" y="3759095"/>
            <a:ext cx="2636790" cy="10690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302177" y="41822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45770" y="4287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H_2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6440" y="423328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H_3</a:t>
            </a:r>
          </a:p>
        </p:txBody>
      </p:sp>
    </p:spTree>
    <p:extLst>
      <p:ext uri="{BB962C8B-B14F-4D97-AF65-F5344CB8AC3E}">
        <p14:creationId xmlns:p14="http://schemas.microsoft.com/office/powerpoint/2010/main" val="115486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Training Error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50" y="2062314"/>
            <a:ext cx="11090275" cy="39589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consider particular model (e.g., polynomial predictor with max. degree d)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model constituted by maps with different choices for tuning weights w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choose weights by minimizing average loss (training error) over training set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if we use larger model, we can only reduce training error !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degree 5 </a:t>
            </a:r>
            <a:r>
              <a:rPr lang="en-US" sz="2400" dirty="0" err="1"/>
              <a:t>polyn</a:t>
            </a:r>
            <a:r>
              <a:rPr lang="en-US" sz="2400" dirty="0"/>
              <a:t>. can fit training data at least as good as degree 3 </a:t>
            </a:r>
            <a:r>
              <a:rPr lang="en-US" sz="2400" dirty="0" err="1"/>
              <a:t>polyn</a:t>
            </a:r>
            <a:r>
              <a:rPr lang="en-US" sz="2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why not simply using the largest possible model (</a:t>
            </a:r>
            <a:r>
              <a:rPr lang="en-US" sz="2400" dirty="0" err="1"/>
              <a:t>polyn</a:t>
            </a:r>
            <a:r>
              <a:rPr lang="en-US" sz="2400" dirty="0"/>
              <a:t>. with large degree)?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3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Overfitting</a:t>
            </a:r>
            <a:endParaRPr lang="en-US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27" y="1410649"/>
            <a:ext cx="8629268" cy="472093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33110" y="5790456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x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602760" y="3088063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label 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469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Validate!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average loss </a:t>
            </a:r>
            <a:r>
              <a:rPr lang="en-US" sz="3200" dirty="0" err="1"/>
              <a:t>E_train</a:t>
            </a:r>
            <a:r>
              <a:rPr lang="en-US" sz="3200" dirty="0"/>
              <a:t> on training set can be misleading!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indeed, we optimize the predictor based on training set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after training, try out on different (validation) data! 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compare training error </a:t>
            </a:r>
            <a:r>
              <a:rPr lang="en-US" sz="3200" dirty="0" err="1"/>
              <a:t>E_train</a:t>
            </a:r>
            <a:r>
              <a:rPr lang="en-US" sz="3200" dirty="0"/>
              <a:t> with validation error </a:t>
            </a:r>
            <a:r>
              <a:rPr lang="en-US" sz="3200" dirty="0" err="1"/>
              <a:t>E_val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/>
              <a:t>when </a:t>
            </a:r>
            <a:r>
              <a:rPr lang="en-US" sz="3200" dirty="0" err="1"/>
              <a:t>E_train</a:t>
            </a:r>
            <a:r>
              <a:rPr lang="en-US" sz="3200" dirty="0"/>
              <a:t> &lt;&lt; </a:t>
            </a:r>
            <a:r>
              <a:rPr lang="en-US" sz="3200" dirty="0" err="1"/>
              <a:t>E_val</a:t>
            </a:r>
            <a:r>
              <a:rPr lang="en-US" sz="3200" dirty="0"/>
              <a:t>, ML model is overfitting !!!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0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Labeled Data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49" y="1806149"/>
            <a:ext cx="9937625" cy="371800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94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52449" y="2303286"/>
            <a:ext cx="9649594" cy="177378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24042" y="2885926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3107" y="4210496"/>
            <a:ext cx="9649594" cy="13136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24042" y="4565279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04996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Training and Validation Error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075" y="1480371"/>
            <a:ext cx="8065095" cy="4720937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K-Fold Cross Validation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9115" y="2653579"/>
            <a:ext cx="1584176" cy="108012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33291" y="2653579"/>
            <a:ext cx="1584176" cy="108012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17467" y="2653579"/>
            <a:ext cx="1584176" cy="108012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01643" y="2653579"/>
            <a:ext cx="1584176" cy="108012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85819" y="2653579"/>
            <a:ext cx="1584176" cy="108012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49069" y="1861609"/>
            <a:ext cx="1038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 labeled data points (assume n is integer multiple of K)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21582" y="39613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fold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03445" y="3991085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fold 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1806" y="40176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54706" y="4525669"/>
            <a:ext cx="103669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K-fold CV involves K iterations: in each iteration choose </a:t>
            </a:r>
          </a:p>
          <a:p>
            <a:r>
              <a:rPr lang="en-US" sz="3200" dirty="0"/>
              <a:t>one fold as </a:t>
            </a:r>
            <a:r>
              <a:rPr lang="en-US" sz="3200" dirty="0">
                <a:solidFill>
                  <a:srgbClr val="FF0000"/>
                </a:solidFill>
              </a:rPr>
              <a:t>validation set; </a:t>
            </a:r>
            <a:r>
              <a:rPr lang="en-US" sz="3200" dirty="0"/>
              <a:t>rest as </a:t>
            </a:r>
            <a:r>
              <a:rPr lang="en-US" sz="3200" dirty="0">
                <a:solidFill>
                  <a:srgbClr val="0070C0"/>
                </a:solidFill>
              </a:rPr>
              <a:t>training set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49069" y="5790456"/>
            <a:ext cx="5763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average the K validation errors</a:t>
            </a:r>
          </a:p>
        </p:txBody>
      </p:sp>
    </p:spTree>
    <p:extLst>
      <p:ext uri="{BB962C8B-B14F-4D97-AF65-F5344CB8AC3E}">
        <p14:creationId xmlns:p14="http://schemas.microsoft.com/office/powerpoint/2010/main" val="127578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K-Fold CV with K=5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2814" y="270892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69384" y="2708920"/>
            <a:ext cx="1526570" cy="5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95953" y="2708920"/>
            <a:ext cx="1526570" cy="540000"/>
          </a:xfrm>
          <a:prstGeom prst="rect">
            <a:avLst/>
          </a:prstGeom>
          <a:solidFill>
            <a:srgbClr val="00B0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22523" y="270892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49092" y="270892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49115" y="1806150"/>
            <a:ext cx="1526570" cy="5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75685" y="180615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02254" y="1806150"/>
            <a:ext cx="1526570" cy="540000"/>
          </a:xfrm>
          <a:prstGeom prst="rect">
            <a:avLst/>
          </a:prstGeom>
          <a:solidFill>
            <a:srgbClr val="00B0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28824" y="180615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955393" y="180615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849115" y="3505668"/>
            <a:ext cx="7632848" cy="540000"/>
            <a:chOff x="1849115" y="2653579"/>
            <a:chExt cx="7920880" cy="1080120"/>
          </a:xfrm>
        </p:grpSpPr>
        <p:sp>
          <p:nvSpPr>
            <p:cNvPr id="27" name="Rectangle 26"/>
            <p:cNvSpPr/>
            <p:nvPr/>
          </p:nvSpPr>
          <p:spPr>
            <a:xfrm>
              <a:off x="1849115" y="2653579"/>
              <a:ext cx="1584176" cy="10801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433291" y="2653579"/>
              <a:ext cx="1584176" cy="10801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17467" y="2653579"/>
              <a:ext cx="1584176" cy="108012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01643" y="2653579"/>
              <a:ext cx="1584176" cy="10801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185819" y="2653579"/>
              <a:ext cx="1584176" cy="108012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1842814" y="433643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369384" y="433643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95953" y="4336430"/>
            <a:ext cx="1526570" cy="540000"/>
          </a:xfrm>
          <a:prstGeom prst="rect">
            <a:avLst/>
          </a:prstGeom>
          <a:solidFill>
            <a:srgbClr val="00B0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22523" y="4336430"/>
            <a:ext cx="1526570" cy="5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949092" y="4336430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842814" y="5167192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369384" y="5167192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895953" y="5167192"/>
            <a:ext cx="1526570" cy="540000"/>
          </a:xfrm>
          <a:prstGeom prst="rect">
            <a:avLst/>
          </a:prstGeom>
          <a:solidFill>
            <a:srgbClr val="00B0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422523" y="5167192"/>
            <a:ext cx="1526570" cy="540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949092" y="5167192"/>
            <a:ext cx="1526570" cy="5400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Diagnosing ML Methods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93331" y="3573016"/>
            <a:ext cx="1368152" cy="20688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89947" y="2185529"/>
            <a:ext cx="1368152" cy="345638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7586" y="1584987"/>
            <a:ext cx="2893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validation 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11437" y="2972474"/>
            <a:ext cx="25058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training error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425179" y="4883599"/>
            <a:ext cx="6336704" cy="0"/>
          </a:xfrm>
          <a:prstGeom prst="line">
            <a:avLst/>
          </a:prstGeom>
          <a:ln w="5715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830641" y="4605369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desired accuracy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25179" y="5600403"/>
            <a:ext cx="6336704" cy="0"/>
          </a:xfrm>
          <a:prstGeom prst="line">
            <a:avLst/>
          </a:prstGeom>
          <a:ln w="5715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3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Diagnosis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2448" y="1446110"/>
                <a:ext cx="11090275" cy="5583290"/>
              </a:xfrm>
            </p:spPr>
            <p:txBody>
              <a:bodyPr/>
              <a:lstStyle/>
              <a:p>
                <a:r>
                  <a:rPr lang="en-US" sz="2800" dirty="0"/>
                  <a:t>training error larger than desired accuracy: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800" dirty="0"/>
                  <a:t>use larger model (larger ANN, higher degree </a:t>
                </a:r>
                <a:r>
                  <a:rPr lang="en-US" sz="2800" dirty="0" err="1"/>
                  <a:t>polyn</a:t>
                </a:r>
                <a:r>
                  <a:rPr lang="mr-IN" sz="2800" dirty="0"/>
                  <a:t>…</a:t>
                </a:r>
                <a:r>
                  <a:rPr lang="de-AT" sz="2800" dirty="0"/>
                  <a:t>)</a:t>
                </a:r>
                <a:endParaRPr lang="en-US" sz="2800" dirty="0"/>
              </a:p>
              <a:p>
                <a:pPr lvl="1">
                  <a:buFont typeface="Arial" charset="0"/>
                  <a:buChar char="•"/>
                </a:pPr>
                <a:r>
                  <a:rPr lang="en-US" sz="2800" dirty="0"/>
                  <a:t>use more features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sz="2800" dirty="0"/>
                  <a:t>training error at desired level, but validation error too large: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800" dirty="0"/>
                  <a:t>use smaller model (smaller ANN, smaller poly degree.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800" dirty="0"/>
                  <a:t>use larger training set (get more data)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800" dirty="0"/>
                  <a:t>use </a:t>
                </a:r>
                <a:r>
                  <a:rPr lang="en-US" sz="2800" b="1" dirty="0"/>
                  <a:t>regularization</a:t>
                </a:r>
                <a:r>
                  <a:rPr lang="en-US" sz="2800" dirty="0"/>
                  <a:t> techniques </a:t>
                </a:r>
              </a:p>
              <a:p>
                <a:pPr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800" dirty="0"/>
                  <a:t>training error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800" dirty="0"/>
                  <a:t> validation error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800" dirty="0"/>
                  <a:t> desired accuracy: DONE!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448" y="1446110"/>
                <a:ext cx="11090275" cy="5583290"/>
              </a:xfrm>
              <a:blipFill rotWithShape="0">
                <a:blip r:embed="rId2"/>
                <a:stretch>
                  <a:fillRect l="-1484" t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A222D-FCF7-48C1-A274-EBDDEF75DC6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3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alto PRO wide">
  <a:themeElements>
    <a:clrScheme name="AALTO PRO 2018">
      <a:dk1>
        <a:sysClr val="windowText" lastClr="000000"/>
      </a:dk1>
      <a:lt1>
        <a:sysClr val="window" lastClr="FFFFFF"/>
      </a:lt1>
      <a:dk2>
        <a:srgbClr val="D5D2CA"/>
      </a:dk2>
      <a:lt2>
        <a:srgbClr val="928B81"/>
      </a:lt2>
      <a:accent1>
        <a:srgbClr val="00B0CA"/>
      </a:accent1>
      <a:accent2>
        <a:srgbClr val="B1059D"/>
      </a:accent2>
      <a:accent3>
        <a:srgbClr val="FF7900"/>
      </a:accent3>
      <a:accent4>
        <a:srgbClr val="69BE28"/>
      </a:accent4>
      <a:accent5>
        <a:srgbClr val="006778"/>
      </a:accent5>
      <a:accent6>
        <a:srgbClr val="522398"/>
      </a:accent6>
      <a:hlink>
        <a:srgbClr val="00B0CA"/>
      </a:hlink>
      <a:folHlink>
        <a:srgbClr val="00B0CA"/>
      </a:folHlink>
    </a:clrScheme>
    <a:fontScheme name="Aalto PRO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alto PRO PPT Template.potx  -  Read-Only" id="{1CDF5A48-CB7D-48E2-B894-A66F437FA4D4}" vid="{508AF89F-AD37-4045-8998-D80B567ACD72}"/>
    </a:ext>
  </a:extLst>
</a:theme>
</file>

<file path=ppt/theme/theme2.xml><?xml version="1.0" encoding="utf-8"?>
<a:theme xmlns:a="http://schemas.openxmlformats.org/drawingml/2006/main" name="Office Theme">
  <a:themeElements>
    <a:clrScheme name="AALTO PRO 2018">
      <a:dk1>
        <a:sysClr val="windowText" lastClr="000000"/>
      </a:dk1>
      <a:lt1>
        <a:sysClr val="window" lastClr="FFFFFF"/>
      </a:lt1>
      <a:dk2>
        <a:srgbClr val="D5D2CA"/>
      </a:dk2>
      <a:lt2>
        <a:srgbClr val="928B81"/>
      </a:lt2>
      <a:accent1>
        <a:srgbClr val="00B0CA"/>
      </a:accent1>
      <a:accent2>
        <a:srgbClr val="B1059D"/>
      </a:accent2>
      <a:accent3>
        <a:srgbClr val="FF7900"/>
      </a:accent3>
      <a:accent4>
        <a:srgbClr val="69BE28"/>
      </a:accent4>
      <a:accent5>
        <a:srgbClr val="006778"/>
      </a:accent5>
      <a:accent6>
        <a:srgbClr val="522398"/>
      </a:accent6>
      <a:hlink>
        <a:srgbClr val="00B0CA"/>
      </a:hlink>
      <a:folHlink>
        <a:srgbClr val="00B0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ALTO PRO 2018">
      <a:dk1>
        <a:sysClr val="windowText" lastClr="000000"/>
      </a:dk1>
      <a:lt1>
        <a:sysClr val="window" lastClr="FFFFFF"/>
      </a:lt1>
      <a:dk2>
        <a:srgbClr val="D5D2CA"/>
      </a:dk2>
      <a:lt2>
        <a:srgbClr val="928B81"/>
      </a:lt2>
      <a:accent1>
        <a:srgbClr val="00B0CA"/>
      </a:accent1>
      <a:accent2>
        <a:srgbClr val="B1059D"/>
      </a:accent2>
      <a:accent3>
        <a:srgbClr val="FF7900"/>
      </a:accent3>
      <a:accent4>
        <a:srgbClr val="69BE28"/>
      </a:accent4>
      <a:accent5>
        <a:srgbClr val="006778"/>
      </a:accent5>
      <a:accent6>
        <a:srgbClr val="522398"/>
      </a:accent6>
      <a:hlink>
        <a:srgbClr val="00B0CA"/>
      </a:hlink>
      <a:folHlink>
        <a:srgbClr val="00B0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3620</TotalTime>
  <Words>3582</Words>
  <Application>Microsoft Macintosh PowerPoint</Application>
  <PresentationFormat>Custom</PresentationFormat>
  <Paragraphs>699</Paragraphs>
  <Slides>133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7" baseType="lpstr">
      <vt:lpstr>Arial</vt:lpstr>
      <vt:lpstr>Arial Narrow</vt:lpstr>
      <vt:lpstr>Cambria Math</vt:lpstr>
      <vt:lpstr>Aalto PRO wide</vt:lpstr>
      <vt:lpstr>Methods for Artificial Intelligence</vt:lpstr>
      <vt:lpstr>AI TRANSFORMS OUR LiFE! </vt:lpstr>
      <vt:lpstr>Kill BILL</vt:lpstr>
      <vt:lpstr>Courses on ML ROCKET !</vt:lpstr>
      <vt:lpstr>Online course “Machine Learning with Python” </vt:lpstr>
      <vt:lpstr>Background Material</vt:lpstr>
      <vt:lpstr>(Artificial) Intelligence Involves (Machine) Learning</vt:lpstr>
      <vt:lpstr>AI Principle (Engineer Perspective)</vt:lpstr>
      <vt:lpstr>Machine Learning for AI</vt:lpstr>
      <vt:lpstr>What is Machine Learning?</vt:lpstr>
      <vt:lpstr>What is Machine Learning?</vt:lpstr>
      <vt:lpstr>When to Harvest?</vt:lpstr>
      <vt:lpstr>When will my bus arrive?</vt:lpstr>
      <vt:lpstr>Is Everything OK? Where is the Patient?</vt:lpstr>
      <vt:lpstr>Say “OK Google…“  </vt:lpstr>
      <vt:lpstr>Age Distribution in Finland</vt:lpstr>
      <vt:lpstr>What are Laws of Motion?</vt:lpstr>
      <vt:lpstr>I still don’t speak Finnish  </vt:lpstr>
      <vt:lpstr>Reliable AI</vt:lpstr>
      <vt:lpstr>Understandable AI</vt:lpstr>
      <vt:lpstr>Privacy Preserving AI</vt:lpstr>
      <vt:lpstr>In a Nutshell</vt:lpstr>
      <vt:lpstr>Nice Ski Day Ahead!</vt:lpstr>
      <vt:lpstr>A ML Problem </vt:lpstr>
      <vt:lpstr>Data</vt:lpstr>
      <vt:lpstr>Historic Data </vt:lpstr>
      <vt:lpstr>Model</vt:lpstr>
      <vt:lpstr>Fitting the Model to Data</vt:lpstr>
      <vt:lpstr>How To Fit ?</vt:lpstr>
      <vt:lpstr>ML Methods Available in Python/MATLAB/R/…</vt:lpstr>
      <vt:lpstr>Python Cheat Sheet</vt:lpstr>
      <vt:lpstr>Elements of Machine Learning</vt:lpstr>
      <vt:lpstr>PowerPoint Presentation</vt:lpstr>
      <vt:lpstr>The Data</vt:lpstr>
      <vt:lpstr>Data</vt:lpstr>
      <vt:lpstr>Data Points</vt:lpstr>
      <vt:lpstr>Data Points </vt:lpstr>
      <vt:lpstr>Features for Image Data </vt:lpstr>
      <vt:lpstr>Features for Time Signals</vt:lpstr>
      <vt:lpstr>Features for Text</vt:lpstr>
      <vt:lpstr>Labeled Data</vt:lpstr>
      <vt:lpstr>How To Get Labeled Data?</vt:lpstr>
      <vt:lpstr>Labeled Data</vt:lpstr>
      <vt:lpstr>Missing Data</vt:lpstr>
      <vt:lpstr>Labeled Data</vt:lpstr>
      <vt:lpstr>Classification Problem</vt:lpstr>
      <vt:lpstr>Classification Problem</vt:lpstr>
      <vt:lpstr>Regression Problem</vt:lpstr>
      <vt:lpstr>Regression vs. Classification</vt:lpstr>
      <vt:lpstr>The Data – Wrap Up  </vt:lpstr>
      <vt:lpstr>Hypothesis Space (“Model”)</vt:lpstr>
      <vt:lpstr>Hypothesis Space</vt:lpstr>
      <vt:lpstr>“Hypothesis”/”Predictor”/”Classifier” = Map from Features to Labels </vt:lpstr>
      <vt:lpstr>Example of a Predictor</vt:lpstr>
      <vt:lpstr>Example of a Predictor</vt:lpstr>
      <vt:lpstr>Example of a Predictor</vt:lpstr>
      <vt:lpstr>Example of a Predictor</vt:lpstr>
      <vt:lpstr>Example of a Predictor</vt:lpstr>
      <vt:lpstr>Example of a Predictor</vt:lpstr>
      <vt:lpstr>Example of a Predictor </vt:lpstr>
      <vt:lpstr>From Predictions to Actions</vt:lpstr>
      <vt:lpstr>The Virtuous AI Cycle</vt:lpstr>
      <vt:lpstr>How to Implement Predictors?</vt:lpstr>
      <vt:lpstr>Linear Predictors (Linear Regression)</vt:lpstr>
      <vt:lpstr>Linear Predictors</vt:lpstr>
      <vt:lpstr>Decision Trees </vt:lpstr>
      <vt:lpstr>Decision Trees for Text </vt:lpstr>
      <vt:lpstr>Decision Trees </vt:lpstr>
      <vt:lpstr>Decision Tree vs. Linear Predictor </vt:lpstr>
      <vt:lpstr>Polynomial Predictor</vt:lpstr>
      <vt:lpstr>Artificial Neural Networks </vt:lpstr>
      <vt:lpstr>The Loss Function</vt:lpstr>
      <vt:lpstr>How Good is a Predictor?</vt:lpstr>
      <vt:lpstr>Average Loss (Empirical Risk)</vt:lpstr>
      <vt:lpstr>Squared Error Loss</vt:lpstr>
      <vt:lpstr>Training Data = Bunch of Labeled Data</vt:lpstr>
      <vt:lpstr>Choosing Loss Function</vt:lpstr>
      <vt:lpstr>Squared Error Loss Bad for Binary Labels</vt:lpstr>
      <vt:lpstr>Loss Function for Binary Labels y=-1 or y=1</vt:lpstr>
      <vt:lpstr>Loss Function for Binary Labels (y=-1 or y=1)</vt:lpstr>
      <vt:lpstr>Loss Function Selection</vt:lpstr>
      <vt:lpstr>Putting Together the Pieces</vt:lpstr>
      <vt:lpstr>Learning/Training/Optimization/Model Fitting</vt:lpstr>
      <vt:lpstr>Model Selection</vt:lpstr>
      <vt:lpstr>Model = Choice for Hypothesis Space</vt:lpstr>
      <vt:lpstr>Example: Linear Regression</vt:lpstr>
      <vt:lpstr>Which Model Shall We Use?</vt:lpstr>
      <vt:lpstr>Nested Models </vt:lpstr>
      <vt:lpstr>Nested Models </vt:lpstr>
      <vt:lpstr>Nested Models </vt:lpstr>
      <vt:lpstr>Training Error </vt:lpstr>
      <vt:lpstr>Overfitting</vt:lpstr>
      <vt:lpstr>Validate!</vt:lpstr>
      <vt:lpstr>Labeled Data</vt:lpstr>
      <vt:lpstr>Training and Validation Error</vt:lpstr>
      <vt:lpstr>K-Fold Cross Validation</vt:lpstr>
      <vt:lpstr>K-Fold CV with K=5</vt:lpstr>
      <vt:lpstr>Diagnosing ML Methods</vt:lpstr>
      <vt:lpstr>Diagnosis</vt:lpstr>
      <vt:lpstr>Regularization</vt:lpstr>
      <vt:lpstr>The Basic Idea of Regularization </vt:lpstr>
      <vt:lpstr>Lets get Hands Dirty!</vt:lpstr>
      <vt:lpstr>Clustering</vt:lpstr>
      <vt:lpstr>A Linear Prediction Problem</vt:lpstr>
      <vt:lpstr>Clustering = Grouping Similar Data Points</vt:lpstr>
      <vt:lpstr>Two Main Flavors of Clustering</vt:lpstr>
      <vt:lpstr>Hard Clustering</vt:lpstr>
      <vt:lpstr>Soft Clustering</vt:lpstr>
      <vt:lpstr>Feature Learning</vt:lpstr>
      <vt:lpstr>Long Vectors</vt:lpstr>
      <vt:lpstr>What is Bad About Long Feature Vectors?</vt:lpstr>
      <vt:lpstr>Basic Idea</vt:lpstr>
      <vt:lpstr>The Creation (Finnish)</vt:lpstr>
      <vt:lpstr>Linear Feature Learning </vt:lpstr>
      <vt:lpstr>Non-linear Feature Learning – “Autoencoder”</vt:lpstr>
      <vt:lpstr>Transfer Learning</vt:lpstr>
      <vt:lpstr>Basic Idea</vt:lpstr>
      <vt:lpstr>Model Based ML Methods</vt:lpstr>
      <vt:lpstr>Model Based Machine Learning</vt:lpstr>
      <vt:lpstr>Condition on Data</vt:lpstr>
      <vt:lpstr>Probabilistic Machine Learning</vt:lpstr>
      <vt:lpstr>Two Challenges</vt:lpstr>
      <vt:lpstr>Learning Probability Distribution</vt:lpstr>
      <vt:lpstr>Ready Made Tools</vt:lpstr>
      <vt:lpstr>Reinforcement Learning</vt:lpstr>
      <vt:lpstr>Machine Learning vs. Reinf. Learning</vt:lpstr>
      <vt:lpstr>Cleaning Robot</vt:lpstr>
      <vt:lpstr>Office Room</vt:lpstr>
      <vt:lpstr>Actions</vt:lpstr>
      <vt:lpstr>Reinforcement Learning Problem</vt:lpstr>
      <vt:lpstr>Markov Decision Process </vt:lpstr>
      <vt:lpstr>Optimal Policy</vt:lpstr>
      <vt:lpstr>That’s It Folks!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subject>Professional Development</dc:subject>
  <dc:creator>Jung Alex</dc:creator>
  <cp:lastModifiedBy>Microsoft Office User</cp:lastModifiedBy>
  <cp:revision>235</cp:revision>
  <cp:lastPrinted>2019-02-10T09:21:15Z</cp:lastPrinted>
  <dcterms:created xsi:type="dcterms:W3CDTF">2019-01-17T17:06:55Z</dcterms:created>
  <dcterms:modified xsi:type="dcterms:W3CDTF">2019-09-18T06:27:34Z</dcterms:modified>
</cp:coreProperties>
</file>